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9"/>
  </p:notesMasterIdLst>
  <p:sldIdLst>
    <p:sldId id="260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33" r:id="rId10"/>
    <p:sldId id="334" r:id="rId11"/>
    <p:sldId id="335" r:id="rId12"/>
    <p:sldId id="327" r:id="rId13"/>
    <p:sldId id="336" r:id="rId14"/>
    <p:sldId id="337" r:id="rId15"/>
    <p:sldId id="330" r:id="rId16"/>
    <p:sldId id="328" r:id="rId17"/>
    <p:sldId id="329" r:id="rId18"/>
  </p:sldIdLst>
  <p:sldSz cx="24384000" cy="13716000"/>
  <p:notesSz cx="6858000" cy="9144000"/>
  <p:embeddedFontLst>
    <p:embeddedFont>
      <p:font typeface="Google Sans" panose="020B0604020202020204" charset="0"/>
      <p:regular r:id="rId20"/>
      <p:bold r:id="rId21"/>
      <p:italic r:id="rId22"/>
      <p:boldItalic r:id="rId23"/>
    </p:embeddedFont>
    <p:embeddedFont>
      <p:font typeface="Space Mono" panose="020B0604020202020204" charset="0"/>
      <p:regular r:id="rId24"/>
      <p:bold r:id="rId25"/>
      <p:italic r:id="rId26"/>
      <p:boldItalic r:id="rId27"/>
    </p:embeddedFont>
    <p:embeddedFont>
      <p:font typeface="Helvetica Neue Light" panose="020B0604020202020204" charset="0"/>
      <p:regular r:id="rId28"/>
      <p:bold r:id="rId29"/>
      <p:italic r:id="rId30"/>
      <p:boldItalic r:id="rId31"/>
    </p:embeddedFont>
    <p:embeddedFont>
      <p:font typeface="Helvetica Neue" panose="020B0604020202020204" charset="0"/>
      <p:regular r:id="rId32"/>
      <p:bold r:id="rId33"/>
      <p:italic r:id="rId34"/>
      <p:boldItalic r:id="rId35"/>
    </p:embeddedFont>
    <p:embeddedFont>
      <p:font typeface="Google Sans Medium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F0"/>
    <a:srgbClr val="004A86"/>
    <a:srgbClr val="00C7FD"/>
    <a:srgbClr val="6A2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82273-9F3F-4192-9C68-4B7400D706FA}" v="660" dt="2020-11-14T03:44:47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84629" autoAdjust="0"/>
  </p:normalViewPr>
  <p:slideViewPr>
    <p:cSldViewPr snapToGrid="0">
      <p:cViewPr varScale="1">
        <p:scale>
          <a:sx n="32" d="100"/>
          <a:sy n="32" d="100"/>
        </p:scale>
        <p:origin x="112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5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, Bo A" userId="c7a05918-e4ff-4afb-ae95-83f1e09efddf" providerId="ADAL" clId="{4A5F0F7C-2A53-4AAF-BA17-E14209A911D2}"/>
    <pc:docChg chg="undo redo custSel addSld delSld modSld sldOrd">
      <pc:chgData name="Liu, Bo A" userId="c7a05918-e4ff-4afb-ae95-83f1e09efddf" providerId="ADAL" clId="{4A5F0F7C-2A53-4AAF-BA17-E14209A911D2}" dt="2020-11-10T02:24:16.289" v="5034" actId="2696"/>
      <pc:docMkLst>
        <pc:docMk/>
      </pc:docMkLst>
      <pc:sldChg chg="add del">
        <pc:chgData name="Liu, Bo A" userId="c7a05918-e4ff-4afb-ae95-83f1e09efddf" providerId="ADAL" clId="{4A5F0F7C-2A53-4AAF-BA17-E14209A911D2}" dt="2020-11-04T07:59:40.100" v="29" actId="2696"/>
        <pc:sldMkLst>
          <pc:docMk/>
          <pc:sldMk cId="0" sldId="256"/>
        </pc:sldMkLst>
      </pc:sldChg>
      <pc:sldChg chg="add del">
        <pc:chgData name="Liu, Bo A" userId="c7a05918-e4ff-4afb-ae95-83f1e09efddf" providerId="ADAL" clId="{4A5F0F7C-2A53-4AAF-BA17-E14209A911D2}" dt="2020-11-04T07:59:41.180" v="30" actId="2696"/>
        <pc:sldMkLst>
          <pc:docMk/>
          <pc:sldMk cId="0" sldId="257"/>
        </pc:sldMkLst>
      </pc:sldChg>
      <pc:sldChg chg="del">
        <pc:chgData name="Liu, Bo A" userId="c7a05918-e4ff-4afb-ae95-83f1e09efddf" providerId="ADAL" clId="{4A5F0F7C-2A53-4AAF-BA17-E14209A911D2}" dt="2020-11-10T02:24:16.289" v="5033" actId="2696"/>
        <pc:sldMkLst>
          <pc:docMk/>
          <pc:sldMk cId="0" sldId="258"/>
        </pc:sldMkLst>
      </pc:sldChg>
      <pc:sldChg chg="modSp ord">
        <pc:chgData name="Liu, Bo A" userId="c7a05918-e4ff-4afb-ae95-83f1e09efddf" providerId="ADAL" clId="{4A5F0F7C-2A53-4AAF-BA17-E14209A911D2}" dt="2020-11-04T08:07:52.666" v="251"/>
        <pc:sldMkLst>
          <pc:docMk/>
          <pc:sldMk cId="0" sldId="259"/>
        </pc:sldMkLst>
        <pc:spChg chg="mod">
          <ac:chgData name="Liu, Bo A" userId="c7a05918-e4ff-4afb-ae95-83f1e09efddf" providerId="ADAL" clId="{4A5F0F7C-2A53-4AAF-BA17-E14209A911D2}" dt="2020-11-04T08:06:42.358" v="242" actId="20577"/>
          <ac:spMkLst>
            <pc:docMk/>
            <pc:sldMk cId="0" sldId="259"/>
            <ac:spMk id="155" creationId="{00000000-0000-0000-0000-000000000000}"/>
          </ac:spMkLst>
        </pc:spChg>
      </pc:sldChg>
      <pc:sldChg chg="addSp delSp modSp ord">
        <pc:chgData name="Liu, Bo A" userId="c7a05918-e4ff-4afb-ae95-83f1e09efddf" providerId="ADAL" clId="{4A5F0F7C-2A53-4AAF-BA17-E14209A911D2}" dt="2020-11-09T15:18:12.912" v="4840" actId="20577"/>
        <pc:sldMkLst>
          <pc:docMk/>
          <pc:sldMk cId="0" sldId="260"/>
        </pc:sldMkLst>
        <pc:spChg chg="mod">
          <ac:chgData name="Liu, Bo A" userId="c7a05918-e4ff-4afb-ae95-83f1e09efddf" providerId="ADAL" clId="{4A5F0F7C-2A53-4AAF-BA17-E14209A911D2}" dt="2020-11-06T09:40:47.123" v="676" actId="6549"/>
          <ac:spMkLst>
            <pc:docMk/>
            <pc:sldMk cId="0" sldId="260"/>
            <ac:spMk id="16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5:18:12.912" v="4840" actId="20577"/>
          <ac:spMkLst>
            <pc:docMk/>
            <pc:sldMk cId="0" sldId="260"/>
            <ac:spMk id="161" creationId="{00000000-0000-0000-0000-000000000000}"/>
          </ac:spMkLst>
        </pc:spChg>
        <pc:picChg chg="mod">
          <ac:chgData name="Liu, Bo A" userId="c7a05918-e4ff-4afb-ae95-83f1e09efddf" providerId="ADAL" clId="{4A5F0F7C-2A53-4AAF-BA17-E14209A911D2}" dt="2020-11-04T08:04:28.269" v="192" actId="1076"/>
          <ac:picMkLst>
            <pc:docMk/>
            <pc:sldMk cId="0" sldId="260"/>
            <ac:picMk id="162" creationId="{00000000-0000-0000-0000-000000000000}"/>
          </ac:picMkLst>
        </pc:picChg>
        <pc:picChg chg="add del mod">
          <ac:chgData name="Liu, Bo A" userId="c7a05918-e4ff-4afb-ae95-83f1e09efddf" providerId="ADAL" clId="{4A5F0F7C-2A53-4AAF-BA17-E14209A911D2}" dt="2020-11-09T15:17:18.001" v="4828" actId="478"/>
          <ac:picMkLst>
            <pc:docMk/>
            <pc:sldMk cId="0" sldId="260"/>
            <ac:picMk id="163" creationId="{00000000-0000-0000-0000-000000000000}"/>
          </ac:picMkLst>
        </pc:picChg>
      </pc:sldChg>
      <pc:sldChg chg="modSp ord">
        <pc:chgData name="Liu, Bo A" userId="c7a05918-e4ff-4afb-ae95-83f1e09efddf" providerId="ADAL" clId="{4A5F0F7C-2A53-4AAF-BA17-E14209A911D2}" dt="2020-11-04T08:08:10.055" v="272" actId="20577"/>
        <pc:sldMkLst>
          <pc:docMk/>
          <pc:sldMk cId="0" sldId="261"/>
        </pc:sldMkLst>
        <pc:spChg chg="mod">
          <ac:chgData name="Liu, Bo A" userId="c7a05918-e4ff-4afb-ae95-83f1e09efddf" providerId="ADAL" clId="{4A5F0F7C-2A53-4AAF-BA17-E14209A911D2}" dt="2020-11-04T08:08:10.055" v="272" actId="20577"/>
          <ac:spMkLst>
            <pc:docMk/>
            <pc:sldMk cId="0" sldId="261"/>
            <ac:spMk id="168" creationId="{00000000-0000-0000-0000-000000000000}"/>
          </ac:spMkLst>
        </pc:spChg>
      </pc:sldChg>
      <pc:sldChg chg="modSp ord">
        <pc:chgData name="Liu, Bo A" userId="c7a05918-e4ff-4afb-ae95-83f1e09efddf" providerId="ADAL" clId="{4A5F0F7C-2A53-4AAF-BA17-E14209A911D2}" dt="2020-11-04T08:08:35.285" v="275" actId="20577"/>
        <pc:sldMkLst>
          <pc:docMk/>
          <pc:sldMk cId="0" sldId="262"/>
        </pc:sldMkLst>
        <pc:spChg chg="mod">
          <ac:chgData name="Liu, Bo A" userId="c7a05918-e4ff-4afb-ae95-83f1e09efddf" providerId="ADAL" clId="{4A5F0F7C-2A53-4AAF-BA17-E14209A911D2}" dt="2020-11-04T08:08:35.285" v="275" actId="20577"/>
          <ac:spMkLst>
            <pc:docMk/>
            <pc:sldMk cId="0" sldId="262"/>
            <ac:spMk id="173" creationId="{00000000-0000-0000-0000-000000000000}"/>
          </ac:spMkLst>
        </pc:spChg>
      </pc:sldChg>
      <pc:sldChg chg="add del">
        <pc:chgData name="Liu, Bo A" userId="c7a05918-e4ff-4afb-ae95-83f1e09efddf" providerId="ADAL" clId="{4A5F0F7C-2A53-4AAF-BA17-E14209A911D2}" dt="2020-11-04T07:59:41.593" v="31" actId="2696"/>
        <pc:sldMkLst>
          <pc:docMk/>
          <pc:sldMk cId="0" sldId="263"/>
        </pc:sldMkLst>
      </pc:sldChg>
      <pc:sldChg chg="add del">
        <pc:chgData name="Liu, Bo A" userId="c7a05918-e4ff-4afb-ae95-83f1e09efddf" providerId="ADAL" clId="{4A5F0F7C-2A53-4AAF-BA17-E14209A911D2}" dt="2020-11-04T07:59:42.265" v="32" actId="2696"/>
        <pc:sldMkLst>
          <pc:docMk/>
          <pc:sldMk cId="0" sldId="264"/>
        </pc:sldMkLst>
      </pc:sldChg>
      <pc:sldChg chg="del">
        <pc:chgData name="Liu, Bo A" userId="c7a05918-e4ff-4afb-ae95-83f1e09efddf" providerId="ADAL" clId="{4A5F0F7C-2A53-4AAF-BA17-E14209A911D2}" dt="2020-11-09T11:05:29.107" v="3532" actId="2696"/>
        <pc:sldMkLst>
          <pc:docMk/>
          <pc:sldMk cId="0" sldId="265"/>
        </pc:sldMkLst>
      </pc:sldChg>
      <pc:sldChg chg="del">
        <pc:chgData name="Liu, Bo A" userId="c7a05918-e4ff-4afb-ae95-83f1e09efddf" providerId="ADAL" clId="{4A5F0F7C-2A53-4AAF-BA17-E14209A911D2}" dt="2020-11-09T11:05:27.183" v="3530" actId="2696"/>
        <pc:sldMkLst>
          <pc:docMk/>
          <pc:sldMk cId="0" sldId="266"/>
        </pc:sldMkLst>
      </pc:sldChg>
      <pc:sldChg chg="del">
        <pc:chgData name="Liu, Bo A" userId="c7a05918-e4ff-4afb-ae95-83f1e09efddf" providerId="ADAL" clId="{4A5F0F7C-2A53-4AAF-BA17-E14209A911D2}" dt="2020-11-09T11:05:13.759" v="3527" actId="2696"/>
        <pc:sldMkLst>
          <pc:docMk/>
          <pc:sldMk cId="0" sldId="267"/>
        </pc:sldMkLst>
      </pc:sldChg>
      <pc:sldChg chg="add del">
        <pc:chgData name="Liu, Bo A" userId="c7a05918-e4ff-4afb-ae95-83f1e09efddf" providerId="ADAL" clId="{4A5F0F7C-2A53-4AAF-BA17-E14209A911D2}" dt="2020-11-09T11:05:16.030" v="3528" actId="2696"/>
        <pc:sldMkLst>
          <pc:docMk/>
          <pc:sldMk cId="0" sldId="268"/>
        </pc:sldMkLst>
      </pc:sldChg>
      <pc:sldChg chg="del">
        <pc:chgData name="Liu, Bo A" userId="c7a05918-e4ff-4afb-ae95-83f1e09efddf" providerId="ADAL" clId="{4A5F0F7C-2A53-4AAF-BA17-E14209A911D2}" dt="2020-11-09T10:13:43.443" v="3280" actId="2696"/>
        <pc:sldMkLst>
          <pc:docMk/>
          <pc:sldMk cId="0" sldId="269"/>
        </pc:sldMkLst>
      </pc:sldChg>
      <pc:sldChg chg="del">
        <pc:chgData name="Liu, Bo A" userId="c7a05918-e4ff-4afb-ae95-83f1e09efddf" providerId="ADAL" clId="{4A5F0F7C-2A53-4AAF-BA17-E14209A911D2}" dt="2020-11-09T15:04:39.270" v="4787" actId="2696"/>
        <pc:sldMkLst>
          <pc:docMk/>
          <pc:sldMk cId="0" sldId="270"/>
        </pc:sldMkLst>
      </pc:sldChg>
      <pc:sldChg chg="del">
        <pc:chgData name="Liu, Bo A" userId="c7a05918-e4ff-4afb-ae95-83f1e09efddf" providerId="ADAL" clId="{4A5F0F7C-2A53-4AAF-BA17-E14209A911D2}" dt="2020-11-04T07:35:11.536" v="1" actId="2696"/>
        <pc:sldMkLst>
          <pc:docMk/>
          <pc:sldMk cId="0" sldId="271"/>
        </pc:sldMkLst>
      </pc:sldChg>
      <pc:sldChg chg="del">
        <pc:chgData name="Liu, Bo A" userId="c7a05918-e4ff-4afb-ae95-83f1e09efddf" providerId="ADAL" clId="{4A5F0F7C-2A53-4AAF-BA17-E14209A911D2}" dt="2020-11-04T07:35:13.494" v="2" actId="2696"/>
        <pc:sldMkLst>
          <pc:docMk/>
          <pc:sldMk cId="0" sldId="272"/>
        </pc:sldMkLst>
      </pc:sldChg>
      <pc:sldChg chg="del">
        <pc:chgData name="Liu, Bo A" userId="c7a05918-e4ff-4afb-ae95-83f1e09efddf" providerId="ADAL" clId="{4A5F0F7C-2A53-4AAF-BA17-E14209A911D2}" dt="2020-11-04T07:35:14.407" v="4" actId="2696"/>
        <pc:sldMkLst>
          <pc:docMk/>
          <pc:sldMk cId="0" sldId="273"/>
        </pc:sldMkLst>
      </pc:sldChg>
      <pc:sldChg chg="del">
        <pc:chgData name="Liu, Bo A" userId="c7a05918-e4ff-4afb-ae95-83f1e09efddf" providerId="ADAL" clId="{4A5F0F7C-2A53-4AAF-BA17-E14209A911D2}" dt="2020-11-04T07:35:15.327" v="6" actId="2696"/>
        <pc:sldMkLst>
          <pc:docMk/>
          <pc:sldMk cId="0" sldId="274"/>
        </pc:sldMkLst>
      </pc:sldChg>
      <pc:sldChg chg="del">
        <pc:chgData name="Liu, Bo A" userId="c7a05918-e4ff-4afb-ae95-83f1e09efddf" providerId="ADAL" clId="{4A5F0F7C-2A53-4AAF-BA17-E14209A911D2}" dt="2020-11-04T07:35:16.145" v="8" actId="2696"/>
        <pc:sldMkLst>
          <pc:docMk/>
          <pc:sldMk cId="0" sldId="275"/>
        </pc:sldMkLst>
      </pc:sldChg>
      <pc:sldChg chg="del">
        <pc:chgData name="Liu, Bo A" userId="c7a05918-e4ff-4afb-ae95-83f1e09efddf" providerId="ADAL" clId="{4A5F0F7C-2A53-4AAF-BA17-E14209A911D2}" dt="2020-11-04T07:35:16.976" v="10" actId="2696"/>
        <pc:sldMkLst>
          <pc:docMk/>
          <pc:sldMk cId="0" sldId="276"/>
        </pc:sldMkLst>
      </pc:sldChg>
      <pc:sldChg chg="del">
        <pc:chgData name="Liu, Bo A" userId="c7a05918-e4ff-4afb-ae95-83f1e09efddf" providerId="ADAL" clId="{4A5F0F7C-2A53-4AAF-BA17-E14209A911D2}" dt="2020-11-04T07:35:17.793" v="12" actId="2696"/>
        <pc:sldMkLst>
          <pc:docMk/>
          <pc:sldMk cId="0" sldId="277"/>
        </pc:sldMkLst>
      </pc:sldChg>
      <pc:sldChg chg="del">
        <pc:chgData name="Liu, Bo A" userId="c7a05918-e4ff-4afb-ae95-83f1e09efddf" providerId="ADAL" clId="{4A5F0F7C-2A53-4AAF-BA17-E14209A911D2}" dt="2020-11-10T02:23:56.716" v="5031" actId="2696"/>
        <pc:sldMkLst>
          <pc:docMk/>
          <pc:sldMk cId="0" sldId="278"/>
        </pc:sldMkLst>
      </pc:sldChg>
      <pc:sldChg chg="modSp del">
        <pc:chgData name="Liu, Bo A" userId="c7a05918-e4ff-4afb-ae95-83f1e09efddf" providerId="ADAL" clId="{4A5F0F7C-2A53-4AAF-BA17-E14209A911D2}" dt="2020-11-10T02:23:56.695" v="5029" actId="2696"/>
        <pc:sldMkLst>
          <pc:docMk/>
          <pc:sldMk cId="0" sldId="279"/>
        </pc:sldMkLst>
        <pc:spChg chg="mod">
          <ac:chgData name="Liu, Bo A" userId="c7a05918-e4ff-4afb-ae95-83f1e09efddf" providerId="ADAL" clId="{4A5F0F7C-2A53-4AAF-BA17-E14209A911D2}" dt="2020-11-04T07:37:29.188" v="14" actId="2711"/>
          <ac:spMkLst>
            <pc:docMk/>
            <pc:sldMk cId="0" sldId="279"/>
            <ac:spMk id="290" creationId="{00000000-0000-0000-0000-000000000000}"/>
          </ac:spMkLst>
        </pc:spChg>
      </pc:sldChg>
      <pc:sldChg chg="del">
        <pc:chgData name="Liu, Bo A" userId="c7a05918-e4ff-4afb-ae95-83f1e09efddf" providerId="ADAL" clId="{4A5F0F7C-2A53-4AAF-BA17-E14209A911D2}" dt="2020-11-09T15:04:16.018" v="4785" actId="2696"/>
        <pc:sldMkLst>
          <pc:docMk/>
          <pc:sldMk cId="0" sldId="280"/>
        </pc:sldMkLst>
      </pc:sldChg>
      <pc:sldChg chg="del">
        <pc:chgData name="Liu, Bo A" userId="c7a05918-e4ff-4afb-ae95-83f1e09efddf" providerId="ADAL" clId="{4A5F0F7C-2A53-4AAF-BA17-E14209A911D2}" dt="2020-11-10T02:23:56.685" v="5028" actId="2696"/>
        <pc:sldMkLst>
          <pc:docMk/>
          <pc:sldMk cId="0" sldId="281"/>
        </pc:sldMkLst>
      </pc:sldChg>
      <pc:sldChg chg="del">
        <pc:chgData name="Liu, Bo A" userId="c7a05918-e4ff-4afb-ae95-83f1e09efddf" providerId="ADAL" clId="{4A5F0F7C-2A53-4AAF-BA17-E14209A911D2}" dt="2020-11-10T02:23:56.618" v="5027" actId="2696"/>
        <pc:sldMkLst>
          <pc:docMk/>
          <pc:sldMk cId="0" sldId="282"/>
        </pc:sldMkLst>
      </pc:sldChg>
      <pc:sldChg chg="del">
        <pc:chgData name="Liu, Bo A" userId="c7a05918-e4ff-4afb-ae95-83f1e09efddf" providerId="ADAL" clId="{4A5F0F7C-2A53-4AAF-BA17-E14209A911D2}" dt="2020-11-09T15:04:33.403" v="4786" actId="2696"/>
        <pc:sldMkLst>
          <pc:docMk/>
          <pc:sldMk cId="0" sldId="283"/>
        </pc:sldMkLst>
      </pc:sldChg>
      <pc:sldChg chg="del">
        <pc:chgData name="Liu, Bo A" userId="c7a05918-e4ff-4afb-ae95-83f1e09efddf" providerId="ADAL" clId="{4A5F0F7C-2A53-4AAF-BA17-E14209A911D2}" dt="2020-11-09T10:13:01.038" v="3279" actId="2696"/>
        <pc:sldMkLst>
          <pc:docMk/>
          <pc:sldMk cId="0" sldId="284"/>
        </pc:sldMkLst>
      </pc:sldChg>
      <pc:sldChg chg="del">
        <pc:chgData name="Liu, Bo A" userId="c7a05918-e4ff-4afb-ae95-83f1e09efddf" providerId="ADAL" clId="{4A5F0F7C-2A53-4AAF-BA17-E14209A911D2}" dt="2020-11-09T10:12:43.287" v="3275" actId="2696"/>
        <pc:sldMkLst>
          <pc:docMk/>
          <pc:sldMk cId="0" sldId="285"/>
        </pc:sldMkLst>
      </pc:sldChg>
      <pc:sldChg chg="del">
        <pc:chgData name="Liu, Bo A" userId="c7a05918-e4ff-4afb-ae95-83f1e09efddf" providerId="ADAL" clId="{4A5F0F7C-2A53-4AAF-BA17-E14209A911D2}" dt="2020-11-09T10:12:48.343" v="3276" actId="2696"/>
        <pc:sldMkLst>
          <pc:docMk/>
          <pc:sldMk cId="0" sldId="286"/>
        </pc:sldMkLst>
      </pc:sldChg>
      <pc:sldChg chg="del">
        <pc:chgData name="Liu, Bo A" userId="c7a05918-e4ff-4afb-ae95-83f1e09efddf" providerId="ADAL" clId="{4A5F0F7C-2A53-4AAF-BA17-E14209A911D2}" dt="2020-11-09T10:12:51.750" v="3277" actId="2696"/>
        <pc:sldMkLst>
          <pc:docMk/>
          <pc:sldMk cId="0" sldId="287"/>
        </pc:sldMkLst>
      </pc:sldChg>
      <pc:sldChg chg="del">
        <pc:chgData name="Liu, Bo A" userId="c7a05918-e4ff-4afb-ae95-83f1e09efddf" providerId="ADAL" clId="{4A5F0F7C-2A53-4AAF-BA17-E14209A911D2}" dt="2020-11-09T10:12:57.278" v="3278" actId="2696"/>
        <pc:sldMkLst>
          <pc:docMk/>
          <pc:sldMk cId="0" sldId="288"/>
        </pc:sldMkLst>
      </pc:sldChg>
      <pc:sldChg chg="add del">
        <pc:chgData name="Liu, Bo A" userId="c7a05918-e4ff-4afb-ae95-83f1e09efddf" providerId="ADAL" clId="{4A5F0F7C-2A53-4AAF-BA17-E14209A911D2}" dt="2020-11-04T08:11:30.673" v="277" actId="2696"/>
        <pc:sldMkLst>
          <pc:docMk/>
          <pc:sldMk cId="1637121954" sldId="289"/>
        </pc:sldMkLst>
      </pc:sldChg>
      <pc:sldChg chg="modSp add">
        <pc:chgData name="Liu, Bo A" userId="c7a05918-e4ff-4afb-ae95-83f1e09efddf" providerId="ADAL" clId="{4A5F0F7C-2A53-4AAF-BA17-E14209A911D2}" dt="2020-11-06T09:45:01.967" v="850" actId="20577"/>
        <pc:sldMkLst>
          <pc:docMk/>
          <pc:sldMk cId="2631486780" sldId="289"/>
        </pc:sldMkLst>
        <pc:spChg chg="mod">
          <ac:chgData name="Liu, Bo A" userId="c7a05918-e4ff-4afb-ae95-83f1e09efddf" providerId="ADAL" clId="{4A5F0F7C-2A53-4AAF-BA17-E14209A911D2}" dt="2020-11-06T09:45:01.967" v="850" actId="20577"/>
          <ac:spMkLst>
            <pc:docMk/>
            <pc:sldMk cId="2631486780" sldId="289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4T08:12:22.746" v="283" actId="20577"/>
          <ac:spMkLst>
            <pc:docMk/>
            <pc:sldMk cId="2631486780" sldId="289"/>
            <ac:spMk id="191" creationId="{00000000-0000-0000-0000-000000000000}"/>
          </ac:spMkLst>
        </pc:spChg>
      </pc:sldChg>
      <pc:sldChg chg="addSp delSp modSp add delAnim">
        <pc:chgData name="Liu, Bo A" userId="c7a05918-e4ff-4afb-ae95-83f1e09efddf" providerId="ADAL" clId="{4A5F0F7C-2A53-4AAF-BA17-E14209A911D2}" dt="2020-11-06T10:09:14.406" v="882" actId="255"/>
        <pc:sldMkLst>
          <pc:docMk/>
          <pc:sldMk cId="3348975148" sldId="290"/>
        </pc:sldMkLst>
        <pc:spChg chg="add del mod">
          <ac:chgData name="Liu, Bo A" userId="c7a05918-e4ff-4afb-ae95-83f1e09efddf" providerId="ADAL" clId="{4A5F0F7C-2A53-4AAF-BA17-E14209A911D2}" dt="2020-11-06T10:04:52.835" v="866" actId="478"/>
          <ac:spMkLst>
            <pc:docMk/>
            <pc:sldMk cId="3348975148" sldId="290"/>
            <ac:spMk id="7" creationId="{7B9CC1CE-2F7D-4D26-991B-C53C5FC448B2}"/>
          </ac:spMkLst>
        </pc:spChg>
        <pc:spChg chg="add del mod">
          <ac:chgData name="Liu, Bo A" userId="c7a05918-e4ff-4afb-ae95-83f1e09efddf" providerId="ADAL" clId="{4A5F0F7C-2A53-4AAF-BA17-E14209A911D2}" dt="2020-11-06T10:05:03.005" v="869" actId="478"/>
          <ac:spMkLst>
            <pc:docMk/>
            <pc:sldMk cId="3348975148" sldId="290"/>
            <ac:spMk id="9" creationId="{BA0E895A-E4A8-4111-BF83-DFF0E96A900D}"/>
          </ac:spMkLst>
        </pc:spChg>
        <pc:spChg chg="add mod">
          <ac:chgData name="Liu, Bo A" userId="c7a05918-e4ff-4afb-ae95-83f1e09efddf" providerId="ADAL" clId="{4A5F0F7C-2A53-4AAF-BA17-E14209A911D2}" dt="2020-11-06T10:09:14.406" v="882" actId="255"/>
          <ac:spMkLst>
            <pc:docMk/>
            <pc:sldMk cId="3348975148" sldId="290"/>
            <ac:spMk id="13" creationId="{8FB649BA-1C93-4318-BE3B-B1B3703A9B9C}"/>
          </ac:spMkLst>
        </pc:spChg>
        <pc:spChg chg="del">
          <ac:chgData name="Liu, Bo A" userId="c7a05918-e4ff-4afb-ae95-83f1e09efddf" providerId="ADAL" clId="{4A5F0F7C-2A53-4AAF-BA17-E14209A911D2}" dt="2020-11-06T10:05:01.379" v="868" actId="478"/>
          <ac:spMkLst>
            <pc:docMk/>
            <pc:sldMk cId="3348975148" sldId="290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6T10:04:56.580" v="867" actId="478"/>
          <ac:spMkLst>
            <pc:docMk/>
            <pc:sldMk cId="3348975148" sldId="290"/>
            <ac:spMk id="190" creationId="{00000000-0000-0000-0000-000000000000}"/>
          </ac:spMkLst>
        </pc:spChg>
        <pc:spChg chg="del mod">
          <ac:chgData name="Liu, Bo A" userId="c7a05918-e4ff-4afb-ae95-83f1e09efddf" providerId="ADAL" clId="{4A5F0F7C-2A53-4AAF-BA17-E14209A911D2}" dt="2020-11-06T10:04:50.733" v="865" actId="478"/>
          <ac:spMkLst>
            <pc:docMk/>
            <pc:sldMk cId="3348975148" sldId="290"/>
            <ac:spMk id="191" creationId="{00000000-0000-0000-0000-000000000000}"/>
          </ac:spMkLst>
        </pc:spChg>
        <pc:picChg chg="add del mod">
          <ac:chgData name="Liu, Bo A" userId="c7a05918-e4ff-4afb-ae95-83f1e09efddf" providerId="ADAL" clId="{4A5F0F7C-2A53-4AAF-BA17-E14209A911D2}" dt="2020-11-06T09:57:23.647" v="858" actId="478"/>
          <ac:picMkLst>
            <pc:docMk/>
            <pc:sldMk cId="3348975148" sldId="290"/>
            <ac:picMk id="3" creationId="{DA064084-045C-40EE-96DF-EADCA6478388}"/>
          </ac:picMkLst>
        </pc:picChg>
        <pc:picChg chg="add mod">
          <ac:chgData name="Liu, Bo A" userId="c7a05918-e4ff-4afb-ae95-83f1e09efddf" providerId="ADAL" clId="{4A5F0F7C-2A53-4AAF-BA17-E14209A911D2}" dt="2020-11-06T10:05:46.917" v="873" actId="1076"/>
          <ac:picMkLst>
            <pc:docMk/>
            <pc:sldMk cId="3348975148" sldId="290"/>
            <ac:picMk id="5" creationId="{668FCA23-9446-4479-8562-6F61C63705F4}"/>
          </ac:picMkLst>
        </pc:picChg>
      </pc:sldChg>
      <pc:sldChg chg="del">
        <pc:chgData name="Liu, Bo A" userId="c7a05918-e4ff-4afb-ae95-83f1e09efddf" providerId="ADAL" clId="{4A5F0F7C-2A53-4AAF-BA17-E14209A911D2}" dt="2020-11-04T07:41:43.597" v="17" actId="2696"/>
        <pc:sldMkLst>
          <pc:docMk/>
          <pc:sldMk cId="0" sldId="291"/>
        </pc:sldMkLst>
      </pc:sldChg>
      <pc:sldChg chg="modSp add del">
        <pc:chgData name="Liu, Bo A" userId="c7a05918-e4ff-4afb-ae95-83f1e09efddf" providerId="ADAL" clId="{4A5F0F7C-2A53-4AAF-BA17-E14209A911D2}" dt="2020-11-06T11:55:46.746" v="1288" actId="2696"/>
        <pc:sldMkLst>
          <pc:docMk/>
          <pc:sldMk cId="3773825191" sldId="291"/>
        </pc:sldMkLst>
        <pc:spChg chg="mod">
          <ac:chgData name="Liu, Bo A" userId="c7a05918-e4ff-4afb-ae95-83f1e09efddf" providerId="ADAL" clId="{4A5F0F7C-2A53-4AAF-BA17-E14209A911D2}" dt="2020-11-06T11:41:25.177" v="1283" actId="20577"/>
          <ac:spMkLst>
            <pc:docMk/>
            <pc:sldMk cId="3773825191" sldId="291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6T11:35:13.585" v="1096" actId="20577"/>
          <ac:spMkLst>
            <pc:docMk/>
            <pc:sldMk cId="3773825191" sldId="291"/>
            <ac:spMk id="191" creationId="{00000000-0000-0000-0000-000000000000}"/>
          </ac:spMkLst>
        </pc:spChg>
      </pc:sldChg>
      <pc:sldChg chg="addSp delSp modSp add delAnim modAnim">
        <pc:chgData name="Liu, Bo A" userId="c7a05918-e4ff-4afb-ae95-83f1e09efddf" providerId="ADAL" clId="{4A5F0F7C-2A53-4AAF-BA17-E14209A911D2}" dt="2020-11-09T09:39:11.553" v="3107" actId="207"/>
        <pc:sldMkLst>
          <pc:docMk/>
          <pc:sldMk cId="1579957722" sldId="292"/>
        </pc:sldMkLst>
        <pc:spChg chg="add del mod">
          <ac:chgData name="Liu, Bo A" userId="c7a05918-e4ff-4afb-ae95-83f1e09efddf" providerId="ADAL" clId="{4A5F0F7C-2A53-4AAF-BA17-E14209A911D2}" dt="2020-11-09T01:41:46.826" v="2024" actId="478"/>
          <ac:spMkLst>
            <pc:docMk/>
            <pc:sldMk cId="1579957722" sldId="292"/>
            <ac:spMk id="3" creationId="{480DA481-49E4-412F-9814-7795897A055D}"/>
          </ac:spMkLst>
        </pc:spChg>
        <pc:spChg chg="add del mod">
          <ac:chgData name="Liu, Bo A" userId="c7a05918-e4ff-4afb-ae95-83f1e09efddf" providerId="ADAL" clId="{4A5F0F7C-2A53-4AAF-BA17-E14209A911D2}" dt="2020-11-09T01:41:56.145" v="2027" actId="478"/>
          <ac:spMkLst>
            <pc:docMk/>
            <pc:sldMk cId="1579957722" sldId="292"/>
            <ac:spMk id="5" creationId="{4E460F02-7C8F-4577-B6E0-19BF142D602D}"/>
          </ac:spMkLst>
        </pc:spChg>
        <pc:spChg chg="add del mod">
          <ac:chgData name="Liu, Bo A" userId="c7a05918-e4ff-4afb-ae95-83f1e09efddf" providerId="ADAL" clId="{4A5F0F7C-2A53-4AAF-BA17-E14209A911D2}" dt="2020-11-09T01:43:26.564" v="2034" actId="478"/>
          <ac:spMkLst>
            <pc:docMk/>
            <pc:sldMk cId="1579957722" sldId="292"/>
            <ac:spMk id="7" creationId="{3A691B50-1E8E-4825-9AB3-057293780DA9}"/>
          </ac:spMkLst>
        </pc:spChg>
        <pc:spChg chg="add del">
          <ac:chgData name="Liu, Bo A" userId="c7a05918-e4ff-4afb-ae95-83f1e09efddf" providerId="ADAL" clId="{4A5F0F7C-2A53-4AAF-BA17-E14209A911D2}" dt="2020-11-09T01:43:23.657" v="2033" actId="478"/>
          <ac:spMkLst>
            <pc:docMk/>
            <pc:sldMk cId="1579957722" sldId="292"/>
            <ac:spMk id="9" creationId="{2ECCFC04-CE55-4C29-A3CF-DD4B073C77D2}"/>
          </ac:spMkLst>
        </pc:spChg>
        <pc:spChg chg="add del mod">
          <ac:chgData name="Liu, Bo A" userId="c7a05918-e4ff-4afb-ae95-83f1e09efddf" providerId="ADAL" clId="{4A5F0F7C-2A53-4AAF-BA17-E14209A911D2}" dt="2020-11-09T01:43:20.455" v="2032" actId="478"/>
          <ac:spMkLst>
            <pc:docMk/>
            <pc:sldMk cId="1579957722" sldId="292"/>
            <ac:spMk id="10" creationId="{8CF41744-98F7-45AD-B036-CC9D51DB63DE}"/>
          </ac:spMkLst>
        </pc:spChg>
        <pc:spChg chg="add mod">
          <ac:chgData name="Liu, Bo A" userId="c7a05918-e4ff-4afb-ae95-83f1e09efddf" providerId="ADAL" clId="{4A5F0F7C-2A53-4AAF-BA17-E14209A911D2}" dt="2020-11-09T01:55:19.667" v="2077" actId="20577"/>
          <ac:spMkLst>
            <pc:docMk/>
            <pc:sldMk cId="1579957722" sldId="292"/>
            <ac:spMk id="50" creationId="{929F70AC-A50F-4CD4-9EE2-A12B96EED8C3}"/>
          </ac:spMkLst>
        </pc:spChg>
        <pc:spChg chg="add del">
          <ac:chgData name="Liu, Bo A" userId="c7a05918-e4ff-4afb-ae95-83f1e09efddf" providerId="ADAL" clId="{4A5F0F7C-2A53-4AAF-BA17-E14209A911D2}" dt="2020-11-09T01:44:41.795" v="2045"/>
          <ac:spMkLst>
            <pc:docMk/>
            <pc:sldMk cId="1579957722" sldId="292"/>
            <ac:spMk id="51" creationId="{9B83C6D8-19C4-4E16-9966-B15E71275322}"/>
          </ac:spMkLst>
        </pc:spChg>
        <pc:spChg chg="mod">
          <ac:chgData name="Liu, Bo A" userId="c7a05918-e4ff-4afb-ae95-83f1e09efddf" providerId="ADAL" clId="{4A5F0F7C-2A53-4AAF-BA17-E14209A911D2}" dt="2020-11-09T01:54:21.283" v="2074" actId="113"/>
          <ac:spMkLst>
            <pc:docMk/>
            <pc:sldMk cId="1579957722" sldId="292"/>
            <ac:spMk id="57" creationId="{466DF168-00D0-422D-93B7-577195F8942A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58" creationId="{1303A2DB-811A-492A-9B35-A01209005D0B}"/>
          </ac:spMkLst>
        </pc:spChg>
        <pc:spChg chg="mod">
          <ac:chgData name="Liu, Bo A" userId="c7a05918-e4ff-4afb-ae95-83f1e09efddf" providerId="ADAL" clId="{4A5F0F7C-2A53-4AAF-BA17-E14209A911D2}" dt="2020-11-09T09:38:50.971" v="3105" actId="207"/>
          <ac:spMkLst>
            <pc:docMk/>
            <pc:sldMk cId="1579957722" sldId="292"/>
            <ac:spMk id="59" creationId="{1EF742BB-A96D-4D6E-AB85-C55FBD8A3055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60" creationId="{3C5B94E8-B39E-4214-8170-AF0EEAF26551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61" creationId="{5EB4FF63-59CC-452F-8B19-B5BE02A56951}"/>
          </ac:spMkLst>
        </pc:spChg>
        <pc:spChg chg="mod">
          <ac:chgData name="Liu, Bo A" userId="c7a05918-e4ff-4afb-ae95-83f1e09efddf" providerId="ADAL" clId="{4A5F0F7C-2A53-4AAF-BA17-E14209A911D2}" dt="2020-11-09T09:39:03.533" v="3106" actId="207"/>
          <ac:spMkLst>
            <pc:docMk/>
            <pc:sldMk cId="1579957722" sldId="292"/>
            <ac:spMk id="62" creationId="{7CFF3DE8-39CA-4AEA-A228-02DAC3C11619}"/>
          </ac:spMkLst>
        </pc:spChg>
        <pc:spChg chg="mod">
          <ac:chgData name="Liu, Bo A" userId="c7a05918-e4ff-4afb-ae95-83f1e09efddf" providerId="ADAL" clId="{4A5F0F7C-2A53-4AAF-BA17-E14209A911D2}" dt="2020-11-09T09:39:03.533" v="3106" actId="207"/>
          <ac:spMkLst>
            <pc:docMk/>
            <pc:sldMk cId="1579957722" sldId="292"/>
            <ac:spMk id="63" creationId="{E4DBB498-9B42-4822-88C8-52E92CB21F89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64" creationId="{774B11BD-4729-462B-B69D-ED74B0341815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65" creationId="{493EDBA5-1E53-4C0B-87B8-1DD0BFC58754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66" creationId="{E0DD9D81-5223-4D6D-B9B0-12AEEA368B19}"/>
          </ac:spMkLst>
        </pc:spChg>
        <pc:spChg chg="mod">
          <ac:chgData name="Liu, Bo A" userId="c7a05918-e4ff-4afb-ae95-83f1e09efddf" providerId="ADAL" clId="{4A5F0F7C-2A53-4AAF-BA17-E14209A911D2}" dt="2020-11-09T09:39:11.553" v="3107" actId="207"/>
          <ac:spMkLst>
            <pc:docMk/>
            <pc:sldMk cId="1579957722" sldId="292"/>
            <ac:spMk id="67" creationId="{E6A46842-CD83-4937-8732-9DF76DEF94E1}"/>
          </ac:spMkLst>
        </pc:spChg>
        <pc:spChg chg="mod">
          <ac:chgData name="Liu, Bo A" userId="c7a05918-e4ff-4afb-ae95-83f1e09efddf" providerId="ADAL" clId="{4A5F0F7C-2A53-4AAF-BA17-E14209A911D2}" dt="2020-11-09T01:54:16.158" v="2073" actId="113"/>
          <ac:spMkLst>
            <pc:docMk/>
            <pc:sldMk cId="1579957722" sldId="292"/>
            <ac:spMk id="69" creationId="{2635B89F-10E7-4D9A-B049-5C0BD1DBB47E}"/>
          </ac:spMkLst>
        </pc:spChg>
        <pc:spChg chg="mod">
          <ac:chgData name="Liu, Bo A" userId="c7a05918-e4ff-4afb-ae95-83f1e09efddf" providerId="ADAL" clId="{4A5F0F7C-2A53-4AAF-BA17-E14209A911D2}" dt="2020-11-09T09:36:30.370" v="3099" actId="207"/>
          <ac:spMkLst>
            <pc:docMk/>
            <pc:sldMk cId="1579957722" sldId="292"/>
            <ac:spMk id="73" creationId="{C3967E96-383F-4735-A981-D930D3E67C96}"/>
          </ac:spMkLst>
        </pc:spChg>
        <pc:spChg chg="mod">
          <ac:chgData name="Liu, Bo A" userId="c7a05918-e4ff-4afb-ae95-83f1e09efddf" providerId="ADAL" clId="{4A5F0F7C-2A53-4AAF-BA17-E14209A911D2}" dt="2020-11-09T09:37:08.471" v="3100" actId="207"/>
          <ac:spMkLst>
            <pc:docMk/>
            <pc:sldMk cId="1579957722" sldId="292"/>
            <ac:spMk id="75" creationId="{4340CA66-82E7-4890-99A0-7F2CAF30504D}"/>
          </ac:spMkLst>
        </pc:spChg>
        <pc:spChg chg="mod">
          <ac:chgData name="Liu, Bo A" userId="c7a05918-e4ff-4afb-ae95-83f1e09efddf" providerId="ADAL" clId="{4A5F0F7C-2A53-4AAF-BA17-E14209A911D2}" dt="2020-11-09T09:37:08.471" v="3100" actId="207"/>
          <ac:spMkLst>
            <pc:docMk/>
            <pc:sldMk cId="1579957722" sldId="292"/>
            <ac:spMk id="77" creationId="{0E91327A-08E0-4E43-9AC4-85D25207768A}"/>
          </ac:spMkLst>
        </pc:spChg>
        <pc:spChg chg="mod">
          <ac:chgData name="Liu, Bo A" userId="c7a05918-e4ff-4afb-ae95-83f1e09efddf" providerId="ADAL" clId="{4A5F0F7C-2A53-4AAF-BA17-E14209A911D2}" dt="2020-11-09T09:37:15.113" v="3101" actId="207"/>
          <ac:spMkLst>
            <pc:docMk/>
            <pc:sldMk cId="1579957722" sldId="292"/>
            <ac:spMk id="79" creationId="{79935519-D0FE-44E7-8482-F2C0F23CAE44}"/>
          </ac:spMkLst>
        </pc:spChg>
        <pc:spChg chg="mod">
          <ac:chgData name="Liu, Bo A" userId="c7a05918-e4ff-4afb-ae95-83f1e09efddf" providerId="ADAL" clId="{4A5F0F7C-2A53-4AAF-BA17-E14209A911D2}" dt="2020-11-09T09:38:25.772" v="3103" actId="207"/>
          <ac:spMkLst>
            <pc:docMk/>
            <pc:sldMk cId="1579957722" sldId="292"/>
            <ac:spMk id="80" creationId="{99D057CC-F8CF-431C-B110-5C119AAB1470}"/>
          </ac:spMkLst>
        </pc:spChg>
        <pc:spChg chg="mod">
          <ac:chgData name="Liu, Bo A" userId="c7a05918-e4ff-4afb-ae95-83f1e09efddf" providerId="ADAL" clId="{4A5F0F7C-2A53-4AAF-BA17-E14209A911D2}" dt="2020-11-09T09:38:25.772" v="3103" actId="207"/>
          <ac:spMkLst>
            <pc:docMk/>
            <pc:sldMk cId="1579957722" sldId="292"/>
            <ac:spMk id="81" creationId="{6F995407-A54B-4F04-AC2D-6C2AE408DC22}"/>
          </ac:spMkLst>
        </pc:spChg>
        <pc:spChg chg="mod">
          <ac:chgData name="Liu, Bo A" userId="c7a05918-e4ff-4afb-ae95-83f1e09efddf" providerId="ADAL" clId="{4A5F0F7C-2A53-4AAF-BA17-E14209A911D2}" dt="2020-11-09T01:54:10.332" v="2072" actId="113"/>
          <ac:spMkLst>
            <pc:docMk/>
            <pc:sldMk cId="1579957722" sldId="292"/>
            <ac:spMk id="83" creationId="{F6A30E38-65A1-4766-874A-93DF11710EBB}"/>
          </ac:spMkLst>
        </pc:spChg>
        <pc:spChg chg="mod">
          <ac:chgData name="Liu, Bo A" userId="c7a05918-e4ff-4afb-ae95-83f1e09efddf" providerId="ADAL" clId="{4A5F0F7C-2A53-4AAF-BA17-E14209A911D2}" dt="2020-11-09T07:34:56.041" v="2924" actId="14100"/>
          <ac:spMkLst>
            <pc:docMk/>
            <pc:sldMk cId="1579957722" sldId="292"/>
            <ac:spMk id="84" creationId="{47CF7D39-98F6-4DD3-9187-10EE0D3B6499}"/>
          </ac:spMkLst>
        </pc:spChg>
        <pc:spChg chg="mod">
          <ac:chgData name="Liu, Bo A" userId="c7a05918-e4ff-4afb-ae95-83f1e09efddf" providerId="ADAL" clId="{4A5F0F7C-2A53-4AAF-BA17-E14209A911D2}" dt="2020-11-09T09:37:29.496" v="3102" actId="207"/>
          <ac:spMkLst>
            <pc:docMk/>
            <pc:sldMk cId="1579957722" sldId="292"/>
            <ac:spMk id="85" creationId="{328EA3C3-4501-4E02-B3D8-41BAF41B3279}"/>
          </ac:spMkLst>
        </pc:spChg>
        <pc:spChg chg="mod">
          <ac:chgData name="Liu, Bo A" userId="c7a05918-e4ff-4afb-ae95-83f1e09efddf" providerId="ADAL" clId="{4A5F0F7C-2A53-4AAF-BA17-E14209A911D2}" dt="2020-11-09T09:37:29.496" v="3102" actId="207"/>
          <ac:spMkLst>
            <pc:docMk/>
            <pc:sldMk cId="1579957722" sldId="292"/>
            <ac:spMk id="86" creationId="{6F0D3D11-9443-4BA8-BC98-3F3837B355B0}"/>
          </ac:spMkLst>
        </pc:spChg>
        <pc:spChg chg="mod">
          <ac:chgData name="Liu, Bo A" userId="c7a05918-e4ff-4afb-ae95-83f1e09efddf" providerId="ADAL" clId="{4A5F0F7C-2A53-4AAF-BA17-E14209A911D2}" dt="2020-11-09T09:37:29.496" v="3102" actId="207"/>
          <ac:spMkLst>
            <pc:docMk/>
            <pc:sldMk cId="1579957722" sldId="292"/>
            <ac:spMk id="87" creationId="{47026396-4967-4F00-8923-119743633C43}"/>
          </ac:spMkLst>
        </pc:spChg>
        <pc:spChg chg="mod">
          <ac:chgData name="Liu, Bo A" userId="c7a05918-e4ff-4afb-ae95-83f1e09efddf" providerId="ADAL" clId="{4A5F0F7C-2A53-4AAF-BA17-E14209A911D2}" dt="2020-11-09T09:37:29.496" v="3102" actId="207"/>
          <ac:spMkLst>
            <pc:docMk/>
            <pc:sldMk cId="1579957722" sldId="292"/>
            <ac:spMk id="88" creationId="{46AD025F-3E31-4BE9-9B02-6C6767FD7AB4}"/>
          </ac:spMkLst>
        </pc:spChg>
        <pc:spChg chg="mod">
          <ac:chgData name="Liu, Bo A" userId="c7a05918-e4ff-4afb-ae95-83f1e09efddf" providerId="ADAL" clId="{4A5F0F7C-2A53-4AAF-BA17-E14209A911D2}" dt="2020-11-09T09:37:29.496" v="3102" actId="207"/>
          <ac:spMkLst>
            <pc:docMk/>
            <pc:sldMk cId="1579957722" sldId="292"/>
            <ac:spMk id="89" creationId="{306055E9-BBEB-4B9D-856F-8CF0797085C1}"/>
          </ac:spMkLst>
        </pc:spChg>
        <pc:spChg chg="add mod">
          <ac:chgData name="Liu, Bo A" userId="c7a05918-e4ff-4afb-ae95-83f1e09efddf" providerId="ADAL" clId="{4A5F0F7C-2A53-4AAF-BA17-E14209A911D2}" dt="2020-11-09T01:54:36.470" v="2075" actId="113"/>
          <ac:spMkLst>
            <pc:docMk/>
            <pc:sldMk cId="1579957722" sldId="292"/>
            <ac:spMk id="90" creationId="{26D1650B-D5DB-4B9F-BBED-BCF6DC6A42A5}"/>
          </ac:spMkLst>
        </pc:spChg>
        <pc:spChg chg="del">
          <ac:chgData name="Liu, Bo A" userId="c7a05918-e4ff-4afb-ae95-83f1e09efddf" providerId="ADAL" clId="{4A5F0F7C-2A53-4AAF-BA17-E14209A911D2}" dt="2020-11-09T01:41:54.498" v="2026" actId="478"/>
          <ac:spMkLst>
            <pc:docMk/>
            <pc:sldMk cId="1579957722" sldId="292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01:41:50.323" v="2025" actId="478"/>
          <ac:spMkLst>
            <pc:docMk/>
            <pc:sldMk cId="1579957722" sldId="292"/>
            <ac:spMk id="190" creationId="{00000000-0000-0000-0000-000000000000}"/>
          </ac:spMkLst>
        </pc:spChg>
        <pc:spChg chg="del mod">
          <ac:chgData name="Liu, Bo A" userId="c7a05918-e4ff-4afb-ae95-83f1e09efddf" providerId="ADAL" clId="{4A5F0F7C-2A53-4AAF-BA17-E14209A911D2}" dt="2020-11-09T01:41:45.002" v="2023" actId="478"/>
          <ac:spMkLst>
            <pc:docMk/>
            <pc:sldMk cId="1579957722" sldId="292"/>
            <ac:spMk id="191" creationId="{00000000-0000-0000-0000-000000000000}"/>
          </ac:spMkLst>
        </pc:spChg>
        <pc:grpChg chg="add del">
          <ac:chgData name="Liu, Bo A" userId="c7a05918-e4ff-4afb-ae95-83f1e09efddf" providerId="ADAL" clId="{4A5F0F7C-2A53-4AAF-BA17-E14209A911D2}" dt="2020-11-09T01:43:12.606" v="2031" actId="478"/>
          <ac:grpSpMkLst>
            <pc:docMk/>
            <pc:sldMk cId="1579957722" sldId="292"/>
            <ac:grpSpMk id="11" creationId="{A14802E8-7408-41FA-B00B-77B51D17DCE5}"/>
          </ac:grpSpMkLst>
        </pc:grpChg>
        <pc:grpChg chg="add del">
          <ac:chgData name="Liu, Bo A" userId="c7a05918-e4ff-4afb-ae95-83f1e09efddf" providerId="ADAL" clId="{4A5F0F7C-2A53-4AAF-BA17-E14209A911D2}" dt="2020-11-09T01:43:09.725" v="2030" actId="478"/>
          <ac:grpSpMkLst>
            <pc:docMk/>
            <pc:sldMk cId="1579957722" sldId="292"/>
            <ac:grpSpMk id="20" creationId="{0E300C1D-C184-43F7-AE04-21DBFF821E67}"/>
          </ac:grpSpMkLst>
        </pc:grpChg>
        <pc:grpChg chg="add del">
          <ac:chgData name="Liu, Bo A" userId="c7a05918-e4ff-4afb-ae95-83f1e09efddf" providerId="ADAL" clId="{4A5F0F7C-2A53-4AAF-BA17-E14209A911D2}" dt="2020-11-09T01:43:09.725" v="2030" actId="478"/>
          <ac:grpSpMkLst>
            <pc:docMk/>
            <pc:sldMk cId="1579957722" sldId="292"/>
            <ac:grpSpMk id="35" creationId="{CE4846E7-136B-47B8-870E-C4BF78A4CE9E}"/>
          </ac:grpSpMkLst>
        </pc:grpChg>
        <pc:grpChg chg="add mod">
          <ac:chgData name="Liu, Bo A" userId="c7a05918-e4ff-4afb-ae95-83f1e09efddf" providerId="ADAL" clId="{4A5F0F7C-2A53-4AAF-BA17-E14209A911D2}" dt="2020-11-09T07:34:56.041" v="2924" actId="14100"/>
          <ac:grpSpMkLst>
            <pc:docMk/>
            <pc:sldMk cId="1579957722" sldId="292"/>
            <ac:grpSpMk id="52" creationId="{ED694D3D-B3AD-436B-B642-CAFA4F9C43E2}"/>
          </ac:grpSpMkLst>
        </pc:grpChg>
        <pc:grpChg chg="mod">
          <ac:chgData name="Liu, Bo A" userId="c7a05918-e4ff-4afb-ae95-83f1e09efddf" providerId="ADAL" clId="{4A5F0F7C-2A53-4AAF-BA17-E14209A911D2}" dt="2020-11-09T07:34:56.041" v="2924" actId="14100"/>
          <ac:grpSpMkLst>
            <pc:docMk/>
            <pc:sldMk cId="1579957722" sldId="292"/>
            <ac:grpSpMk id="53" creationId="{3BD27F98-7837-4C95-8051-C1A422572BEC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54" creationId="{26327E32-5BF0-487B-83A4-1CE967BF473A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55" creationId="{000ABD6D-4036-4F50-9470-4740DACDD6D8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56" creationId="{D6AE192B-4BB4-4BF2-81C7-5C80E5921E6F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68" creationId="{54AD981B-6078-4C4B-9247-E4BCC17F4574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70" creationId="{9DDECFD6-D3BD-4F4D-9BAD-17E4DC684966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71" creationId="{C5633E2C-EA69-42BE-97A7-6174A08E1AD8}"/>
          </ac:grpSpMkLst>
        </pc:grpChg>
        <pc:grpChg chg="mod">
          <ac:chgData name="Liu, Bo A" userId="c7a05918-e4ff-4afb-ae95-83f1e09efddf" providerId="ADAL" clId="{4A5F0F7C-2A53-4AAF-BA17-E14209A911D2}" dt="2020-11-09T07:34:56.041" v="2924" actId="14100"/>
          <ac:grpSpMkLst>
            <pc:docMk/>
            <pc:sldMk cId="1579957722" sldId="292"/>
            <ac:grpSpMk id="82" creationId="{10519944-C4B1-44A0-B7F5-966429284A1E}"/>
          </ac:grpSpMkLst>
        </pc:grpChg>
      </pc:sldChg>
      <pc:sldChg chg="del">
        <pc:chgData name="Liu, Bo A" userId="c7a05918-e4ff-4afb-ae95-83f1e09efddf" providerId="ADAL" clId="{4A5F0F7C-2A53-4AAF-BA17-E14209A911D2}" dt="2020-11-04T07:41:45.195" v="19" actId="2696"/>
        <pc:sldMkLst>
          <pc:docMk/>
          <pc:sldMk cId="0" sldId="293"/>
        </pc:sldMkLst>
      </pc:sldChg>
      <pc:sldChg chg="addSp delSp modSp add del delAnim">
        <pc:chgData name="Liu, Bo A" userId="c7a05918-e4ff-4afb-ae95-83f1e09efddf" providerId="ADAL" clId="{4A5F0F7C-2A53-4AAF-BA17-E14209A911D2}" dt="2020-11-09T06:24:44.577" v="2402" actId="2696"/>
        <pc:sldMkLst>
          <pc:docMk/>
          <pc:sldMk cId="3436844006" sldId="293"/>
        </pc:sldMkLst>
        <pc:spChg chg="add del mod">
          <ac:chgData name="Liu, Bo A" userId="c7a05918-e4ff-4afb-ae95-83f1e09efddf" providerId="ADAL" clId="{4A5F0F7C-2A53-4AAF-BA17-E14209A911D2}" dt="2020-11-09T05:50:23.206" v="2083" actId="478"/>
          <ac:spMkLst>
            <pc:docMk/>
            <pc:sldMk cId="3436844006" sldId="293"/>
            <ac:spMk id="3" creationId="{584E41AB-5456-486E-8169-F15C2357819C}"/>
          </ac:spMkLst>
        </pc:spChg>
        <pc:spChg chg="add del mod">
          <ac:chgData name="Liu, Bo A" userId="c7a05918-e4ff-4afb-ae95-83f1e09efddf" providerId="ADAL" clId="{4A5F0F7C-2A53-4AAF-BA17-E14209A911D2}" dt="2020-11-09T05:50:36.343" v="2086" actId="478"/>
          <ac:spMkLst>
            <pc:docMk/>
            <pc:sldMk cId="3436844006" sldId="293"/>
            <ac:spMk id="5" creationId="{11009D38-4F0A-4D47-B2F9-FC1C1C0D4E05}"/>
          </ac:spMkLst>
        </pc:spChg>
        <pc:spChg chg="add del mod">
          <ac:chgData name="Liu, Bo A" userId="c7a05918-e4ff-4afb-ae95-83f1e09efddf" providerId="ADAL" clId="{4A5F0F7C-2A53-4AAF-BA17-E14209A911D2}" dt="2020-11-09T05:53:15.108" v="2093" actId="478"/>
          <ac:spMkLst>
            <pc:docMk/>
            <pc:sldMk cId="3436844006" sldId="293"/>
            <ac:spMk id="6" creationId="{FA9C6ECF-299E-49E8-BE52-A6CE8ABC537F}"/>
          </ac:spMkLst>
        </pc:spChg>
        <pc:spChg chg="add del mod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" creationId="{9ECCA5F9-4AD1-4DF1-8D80-03FFE777856C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0" creationId="{AC9C6DF5-3327-46BF-909B-032D36CD255C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" creationId="{AC4E56B4-8AF2-4E45-8EF6-3D128AA1E902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2" creationId="{C52D5801-285B-433D-A79A-4B3829B8732F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3" creationId="{4DB9BC74-BEA7-47BD-9977-01E3D6D1593E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4" creationId="{12F5CFCE-7A68-4786-B6F6-F6442BFA9633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5" creationId="{83C720C5-7BB4-40DE-9C1D-F7850D902E63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48" creationId="{172FDB36-17E1-492F-A1A6-72958CAF5653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54" creationId="{60273EA0-1184-4C7D-902F-4B2839310CDF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73" creationId="{4E488A9A-DD65-4E8C-9390-0AB0278F59F4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74" creationId="{56FC4047-CEFB-48E7-9966-6F6BDCC651AF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75" creationId="{65DF7502-FD70-492D-A8AB-FD7D8833FE47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76" creationId="{0985682B-94AD-410B-B79B-FF730DEB6BDB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77" creationId="{36E2D656-5F34-46C1-BB81-B060D19E18F1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3" creationId="{B175A413-5C83-4BFE-BEBB-C604412DD23E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4" creationId="{E8D2CF31-B2CA-494F-A0E2-1794B0055F1B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5" creationId="{3F007676-BD30-4A9C-B089-E80F70E6C81D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6" creationId="{27B5A0B3-B68A-4250-9934-083AC1BC9ADA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7" creationId="{07C60662-0355-4154-BB8B-35205DDEECDD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8" creationId="{98F675D4-8C5D-4214-88AD-43FED9DCEEB7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9" creationId="{25AF1DE3-DD2D-4ACB-9CE4-607743DCBF7A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00" creationId="{F5986D37-F02A-4E81-BFA0-2D0ACA54EC76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01" creationId="{5F86D4D3-9943-414C-9E58-E61388D5B744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02" creationId="{AC5164FE-9F35-4BC1-99E8-4C84818D1F3F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08" creationId="{D48D2FEB-5B81-465C-A4D8-8CB28794692D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1" creationId="{CBC20328-F28C-4FAF-8A63-DC49304C81C2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2" creationId="{1BA0F12E-AA89-41D5-A245-43075FFA2CF9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3" creationId="{6B45834D-7436-4556-A2D3-ECB460D2CE7C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4" creationId="{E74E636A-5B86-4543-BAED-2A65491908DB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5" creationId="{279CC07E-59D6-4885-9C5E-E9C9DA8E10F6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6" creationId="{AFA89F94-031E-4B9D-B2D0-6A6F975B2B4C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7" creationId="{88E8401F-AF1F-49D3-9D8D-AF63A288D492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19" creationId="{CEFF89A0-F0D7-487D-9910-9838CBE503CC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0" creationId="{58C5F8DC-BFD2-44F5-9F38-7832261E83B9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1" creationId="{6C015AE6-CA0F-4F61-93F5-5B430BC6B625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2" creationId="{8FDC7B2D-8B16-4F05-A49A-A37BF5CC1018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3" creationId="{D587374A-B3D3-4B1A-A067-6D047668E110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4" creationId="{3EDAB41B-A5B8-4F85-B2F6-D27AA1A5D844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5" creationId="{43979D48-6353-4048-9A88-A136BD4F5B82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6" creationId="{55CBA4C0-F891-4B03-B93E-F47BDDDF4E1D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7" creationId="{8AC370D0-5608-4858-93E3-F8DB944543E8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8" creationId="{7824D0B2-F3BB-4286-A5D5-2A5EDA1248FE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34" creationId="{B66504AD-B50C-4893-8D30-A7C8DAED67C9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37" creationId="{A0994848-F877-4451-97BC-4F6769B8A20E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38" creationId="{9DB5CE77-DF0B-465E-8695-1CEF4EA37DEB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39" creationId="{7B0A13A8-4586-4DDA-81A1-DDDE4F16E524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40" creationId="{0B5000A3-D616-4B7D-BC07-C91051FCE2D6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41" creationId="{0421F3F6-E695-4BDF-AA41-B9F3866F2E44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42" creationId="{BF9A6FEF-0E43-4C2F-9565-E89A93DFB3C5}"/>
          </ac:spMkLst>
        </pc:spChg>
        <pc:spChg chg="add del mod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3" creationId="{62975F19-43B7-44F5-93CE-67EEF5BEB802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4" creationId="{9993800E-CFA0-4111-8F6F-659D34D17144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5" creationId="{62424548-D133-4AE8-85DF-043A837D4176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6" creationId="{3E16CA1C-8241-4655-8167-5E7015759EAF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7" creationId="{A1A31AB0-A45D-4BD1-99C6-1884C3D4C16B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8" creationId="{636D23AD-02EA-4E7F-AE73-BF8FB3628001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9" creationId="{D628A2E6-F011-446B-814D-07733141E692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50" creationId="{AED127DB-F7BD-4C0B-A8BE-B2628D93A3D6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51" creationId="{B409DF5C-E4B3-4836-B2A2-24B5A2D9F6CA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52" creationId="{A69C30A7-AEB6-4A93-8ED2-56F030D8F2CC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58" creationId="{4C2031E1-CD9C-40AA-8D78-42041405CF50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1" creationId="{A5E04582-CAAB-4DF3-809C-E6E8AD0330EB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2" creationId="{73BD3FE6-3AE2-437F-BDEB-55052F236A80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3" creationId="{7C913AB6-1C28-4A3B-B53C-C33CF20AD900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4" creationId="{BEF02A79-5567-42C8-B38E-9707BB311E78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5" creationId="{D79F3E25-C723-4B05-A29C-BDEB2955AAC2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6" creationId="{B33E6C3E-50F1-4AD9-B792-9C7ADCA8E5B6}"/>
          </ac:spMkLst>
        </pc:spChg>
        <pc:spChg chg="add mod">
          <ac:chgData name="Liu, Bo A" userId="c7a05918-e4ff-4afb-ae95-83f1e09efddf" providerId="ADAL" clId="{4A5F0F7C-2A53-4AAF-BA17-E14209A911D2}" dt="2020-11-09T06:01:21.875" v="2162" actId="14100"/>
          <ac:spMkLst>
            <pc:docMk/>
            <pc:sldMk cId="3436844006" sldId="293"/>
            <ac:spMk id="167" creationId="{DA261BB7-B056-437E-95EB-3BA049539A41}"/>
          </ac:spMkLst>
        </pc:spChg>
        <pc:spChg chg="add del mod">
          <ac:chgData name="Liu, Bo A" userId="c7a05918-e4ff-4afb-ae95-83f1e09efddf" providerId="ADAL" clId="{4A5F0F7C-2A53-4AAF-BA17-E14209A911D2}" dt="2020-11-09T06:11:44.920" v="2320" actId="478"/>
          <ac:spMkLst>
            <pc:docMk/>
            <pc:sldMk cId="3436844006" sldId="293"/>
            <ac:spMk id="168" creationId="{F5D966B1-8D05-40D5-901E-415D7C90B4EB}"/>
          </ac:spMkLst>
        </pc:spChg>
        <pc:spChg chg="add del mod">
          <ac:chgData name="Liu, Bo A" userId="c7a05918-e4ff-4afb-ae95-83f1e09efddf" providerId="ADAL" clId="{4A5F0F7C-2A53-4AAF-BA17-E14209A911D2}" dt="2020-11-09T06:11:46.888" v="2321" actId="478"/>
          <ac:spMkLst>
            <pc:docMk/>
            <pc:sldMk cId="3436844006" sldId="293"/>
            <ac:spMk id="169" creationId="{66F9D9A8-F299-4B45-A1AA-4F51DE0ACF7D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170" creationId="{80963191-415E-4B8F-BC3B-57894B09B91E}"/>
          </ac:spMkLst>
        </pc:spChg>
        <pc:spChg chg="add del mod">
          <ac:chgData name="Liu, Bo A" userId="c7a05918-e4ff-4afb-ae95-83f1e09efddf" providerId="ADAL" clId="{4A5F0F7C-2A53-4AAF-BA17-E14209A911D2}" dt="2020-11-09T06:05:59.211" v="2192" actId="478"/>
          <ac:spMkLst>
            <pc:docMk/>
            <pc:sldMk cId="3436844006" sldId="293"/>
            <ac:spMk id="171" creationId="{57A6B088-DAAA-4DAD-BAAF-7E59544C50D0}"/>
          </ac:spMkLst>
        </pc:spChg>
        <pc:spChg chg="add del mod">
          <ac:chgData name="Liu, Bo A" userId="c7a05918-e4ff-4afb-ae95-83f1e09efddf" providerId="ADAL" clId="{4A5F0F7C-2A53-4AAF-BA17-E14209A911D2}" dt="2020-11-09T06:06:25.317" v="2233" actId="478"/>
          <ac:spMkLst>
            <pc:docMk/>
            <pc:sldMk cId="3436844006" sldId="293"/>
            <ac:spMk id="172" creationId="{1BB0CFD8-2266-483E-83A2-2C7F22B82C07}"/>
          </ac:spMkLst>
        </pc:spChg>
        <pc:spChg chg="add del mod">
          <ac:chgData name="Liu, Bo A" userId="c7a05918-e4ff-4afb-ae95-83f1e09efddf" providerId="ADAL" clId="{4A5F0F7C-2A53-4AAF-BA17-E14209A911D2}" dt="2020-11-09T06:14:37.585" v="2380" actId="478"/>
          <ac:spMkLst>
            <pc:docMk/>
            <pc:sldMk cId="3436844006" sldId="293"/>
            <ac:spMk id="173" creationId="{0CE8EEFE-0505-4C6F-ABA6-68616DD3DDF8}"/>
          </ac:spMkLst>
        </pc:spChg>
        <pc:spChg chg="add mod">
          <ac:chgData name="Liu, Bo A" userId="c7a05918-e4ff-4afb-ae95-83f1e09efddf" providerId="ADAL" clId="{4A5F0F7C-2A53-4AAF-BA17-E14209A911D2}" dt="2020-11-09T06:14:28.499" v="2377" actId="1076"/>
          <ac:spMkLst>
            <pc:docMk/>
            <pc:sldMk cId="3436844006" sldId="293"/>
            <ac:spMk id="174" creationId="{BA812651-8674-41F4-8592-6974306F8B30}"/>
          </ac:spMkLst>
        </pc:spChg>
        <pc:spChg chg="add del mod">
          <ac:chgData name="Liu, Bo A" userId="c7a05918-e4ff-4afb-ae95-83f1e09efddf" providerId="ADAL" clId="{4A5F0F7C-2A53-4AAF-BA17-E14209A911D2}" dt="2020-11-09T06:13:50.863" v="2349" actId="478"/>
          <ac:spMkLst>
            <pc:docMk/>
            <pc:sldMk cId="3436844006" sldId="293"/>
            <ac:spMk id="175" creationId="{D402B9A3-510F-4941-B086-F92A3A9D58C9}"/>
          </ac:spMkLst>
        </pc:spChg>
        <pc:spChg chg="add del mod">
          <ac:chgData name="Liu, Bo A" userId="c7a05918-e4ff-4afb-ae95-83f1e09efddf" providerId="ADAL" clId="{4A5F0F7C-2A53-4AAF-BA17-E14209A911D2}" dt="2020-11-09T06:15:01.882" v="2383" actId="478"/>
          <ac:spMkLst>
            <pc:docMk/>
            <pc:sldMk cId="3436844006" sldId="293"/>
            <ac:spMk id="176" creationId="{E7E792D8-EBB7-45DC-9F71-B910CBB84F39}"/>
          </ac:spMkLst>
        </pc:spChg>
        <pc:spChg chg="add mod">
          <ac:chgData name="Liu, Bo A" userId="c7a05918-e4ff-4afb-ae95-83f1e09efddf" providerId="ADAL" clId="{4A5F0F7C-2A53-4AAF-BA17-E14209A911D2}" dt="2020-11-09T06:19:33.487" v="2399" actId="1076"/>
          <ac:spMkLst>
            <pc:docMk/>
            <pc:sldMk cId="3436844006" sldId="293"/>
            <ac:spMk id="182" creationId="{7319B8C0-5664-46A7-B7A4-383C76012307}"/>
          </ac:spMkLst>
        </pc:spChg>
        <pc:spChg chg="add mod">
          <ac:chgData name="Liu, Bo A" userId="c7a05918-e4ff-4afb-ae95-83f1e09efddf" providerId="ADAL" clId="{4A5F0F7C-2A53-4AAF-BA17-E14209A911D2}" dt="2020-11-09T05:54:42.956" v="2116" actId="1076"/>
          <ac:spMkLst>
            <pc:docMk/>
            <pc:sldMk cId="3436844006" sldId="293"/>
            <ac:spMk id="185" creationId="{41695ACC-B310-4909-BE4F-924911CF4722}"/>
          </ac:spMkLst>
        </pc:spChg>
        <pc:spChg chg="add mod">
          <ac:chgData name="Liu, Bo A" userId="c7a05918-e4ff-4afb-ae95-83f1e09efddf" providerId="ADAL" clId="{4A5F0F7C-2A53-4AAF-BA17-E14209A911D2}" dt="2020-11-09T05:54:42.956" v="2116" actId="1076"/>
          <ac:spMkLst>
            <pc:docMk/>
            <pc:sldMk cId="3436844006" sldId="293"/>
            <ac:spMk id="186" creationId="{60D1E0EB-9983-47AB-9A8F-CCECF1D74E43}"/>
          </ac:spMkLst>
        </pc:spChg>
        <pc:spChg chg="add mod">
          <ac:chgData name="Liu, Bo A" userId="c7a05918-e4ff-4afb-ae95-83f1e09efddf" providerId="ADAL" clId="{4A5F0F7C-2A53-4AAF-BA17-E14209A911D2}" dt="2020-11-09T06:01:51.809" v="2165" actId="1076"/>
          <ac:spMkLst>
            <pc:docMk/>
            <pc:sldMk cId="3436844006" sldId="293"/>
            <ac:spMk id="187" creationId="{FAD578FA-96EF-4BFA-A6B5-98FA3F48DE94}"/>
          </ac:spMkLst>
        </pc:spChg>
        <pc:spChg chg="add mod">
          <ac:chgData name="Liu, Bo A" userId="c7a05918-e4ff-4afb-ae95-83f1e09efddf" providerId="ADAL" clId="{4A5F0F7C-2A53-4AAF-BA17-E14209A911D2}" dt="2020-11-09T06:01:51.809" v="2165" actId="1076"/>
          <ac:spMkLst>
            <pc:docMk/>
            <pc:sldMk cId="3436844006" sldId="293"/>
            <ac:spMk id="188" creationId="{11E91C5E-EBB8-45F0-BEE5-B2EBCC9FCF15}"/>
          </ac:spMkLst>
        </pc:spChg>
        <pc:spChg chg="del">
          <ac:chgData name="Liu, Bo A" userId="c7a05918-e4ff-4afb-ae95-83f1e09efddf" providerId="ADAL" clId="{4A5F0F7C-2A53-4AAF-BA17-E14209A911D2}" dt="2020-11-09T05:50:31.781" v="2085" actId="478"/>
          <ac:spMkLst>
            <pc:docMk/>
            <pc:sldMk cId="3436844006" sldId="293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05:50:25.874" v="2084" actId="478"/>
          <ac:spMkLst>
            <pc:docMk/>
            <pc:sldMk cId="3436844006" sldId="293"/>
            <ac:spMk id="190" creationId="{00000000-0000-0000-0000-000000000000}"/>
          </ac:spMkLst>
        </pc:spChg>
        <pc:spChg chg="del mod">
          <ac:chgData name="Liu, Bo A" userId="c7a05918-e4ff-4afb-ae95-83f1e09efddf" providerId="ADAL" clId="{4A5F0F7C-2A53-4AAF-BA17-E14209A911D2}" dt="2020-11-09T05:50:21.484" v="2082" actId="478"/>
          <ac:spMkLst>
            <pc:docMk/>
            <pc:sldMk cId="3436844006" sldId="293"/>
            <ac:spMk id="191" creationId="{00000000-0000-0000-0000-000000000000}"/>
          </ac:spMkLst>
        </pc:spChg>
        <pc:spChg chg="add mod">
          <ac:chgData name="Liu, Bo A" userId="c7a05918-e4ff-4afb-ae95-83f1e09efddf" providerId="ADAL" clId="{4A5F0F7C-2A53-4AAF-BA17-E14209A911D2}" dt="2020-11-09T06:01:51.809" v="2165" actId="1076"/>
          <ac:spMkLst>
            <pc:docMk/>
            <pc:sldMk cId="3436844006" sldId="293"/>
            <ac:spMk id="192" creationId="{E90EFD68-D23D-413C-A8E3-53F3C8722B02}"/>
          </ac:spMkLst>
        </pc:spChg>
        <pc:spChg chg="add mod">
          <ac:chgData name="Liu, Bo A" userId="c7a05918-e4ff-4afb-ae95-83f1e09efddf" providerId="ADAL" clId="{4A5F0F7C-2A53-4AAF-BA17-E14209A911D2}" dt="2020-11-09T05:54:42.956" v="2116" actId="1076"/>
          <ac:spMkLst>
            <pc:docMk/>
            <pc:sldMk cId="3436844006" sldId="293"/>
            <ac:spMk id="193" creationId="{2124823D-8803-47A1-869C-7ADE7BE6403E}"/>
          </ac:spMkLst>
        </pc:spChg>
        <pc:spChg chg="add del mod">
          <ac:chgData name="Liu, Bo A" userId="c7a05918-e4ff-4afb-ae95-83f1e09efddf" providerId="ADAL" clId="{4A5F0F7C-2A53-4AAF-BA17-E14209A911D2}" dt="2020-11-09T06:09:57.981" v="2253" actId="478"/>
          <ac:spMkLst>
            <pc:docMk/>
            <pc:sldMk cId="3436844006" sldId="293"/>
            <ac:spMk id="194" creationId="{82E4C599-C2E5-46F7-8A37-905600F4FEF9}"/>
          </ac:spMkLst>
        </pc:spChg>
        <pc:spChg chg="add mod">
          <ac:chgData name="Liu, Bo A" userId="c7a05918-e4ff-4afb-ae95-83f1e09efddf" providerId="ADAL" clId="{4A5F0F7C-2A53-4AAF-BA17-E14209A911D2}" dt="2020-11-09T06:05:44.594" v="2191" actId="1076"/>
          <ac:spMkLst>
            <pc:docMk/>
            <pc:sldMk cId="3436844006" sldId="293"/>
            <ac:spMk id="195" creationId="{E6325D9E-56D0-4C07-8480-EF9C1F9A387C}"/>
          </ac:spMkLst>
        </pc:spChg>
        <pc:spChg chg="add del mod">
          <ac:chgData name="Liu, Bo A" userId="c7a05918-e4ff-4afb-ae95-83f1e09efddf" providerId="ADAL" clId="{4A5F0F7C-2A53-4AAF-BA17-E14209A911D2}" dt="2020-11-09T06:10:00.181" v="2254" actId="478"/>
          <ac:spMkLst>
            <pc:docMk/>
            <pc:sldMk cId="3436844006" sldId="293"/>
            <ac:spMk id="196" creationId="{A5D87D6C-F42C-419A-8304-57FD600C6F6C}"/>
          </ac:spMkLst>
        </pc:spChg>
        <pc:spChg chg="add del mod">
          <ac:chgData name="Liu, Bo A" userId="c7a05918-e4ff-4afb-ae95-83f1e09efddf" providerId="ADAL" clId="{4A5F0F7C-2A53-4AAF-BA17-E14209A911D2}" dt="2020-11-09T06:11:56.384" v="2323" actId="478"/>
          <ac:spMkLst>
            <pc:docMk/>
            <pc:sldMk cId="3436844006" sldId="293"/>
            <ac:spMk id="197" creationId="{7A21AA9D-FBD7-4553-83B9-D5DFCC1E1F81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198" creationId="{3FC1E6CB-8501-4D7C-BA52-9207A5E6FA40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199" creationId="{43C813C1-286D-4CD4-A1CB-D9989A9EE3E5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0" creationId="{3296F730-C4FB-464B-BA69-B82B31A17A18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1" creationId="{F73AE322-B570-47B9-8C55-BBA79F66658F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2" creationId="{D54D76A0-9725-4EAF-9032-611FAF8D760C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3" creationId="{456B1AE5-46E1-4EE8-A2AE-0D7F9535B7D6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4" creationId="{6AE166D6-76B0-49EF-B03D-AA3F1F62FB11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5" creationId="{20AA94C2-51A7-4E97-9211-67823A952091}"/>
          </ac:spMkLst>
        </pc:spChg>
        <pc:spChg chg="add del mod">
          <ac:chgData name="Liu, Bo A" userId="c7a05918-e4ff-4afb-ae95-83f1e09efddf" providerId="ADAL" clId="{4A5F0F7C-2A53-4AAF-BA17-E14209A911D2}" dt="2020-11-09T06:13:19.343" v="2326" actId="478"/>
          <ac:spMkLst>
            <pc:docMk/>
            <pc:sldMk cId="3436844006" sldId="293"/>
            <ac:spMk id="206" creationId="{F193EAE6-E63B-4B66-A123-699C06B13EF5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207" creationId="{88E023DD-EDB6-4ABE-A8A6-3D953D479D53}"/>
          </ac:spMkLst>
        </pc:spChg>
        <pc:spChg chg="add del mod">
          <ac:chgData name="Liu, Bo A" userId="c7a05918-e4ff-4afb-ae95-83f1e09efddf" providerId="ADAL" clId="{4A5F0F7C-2A53-4AAF-BA17-E14209A911D2}" dt="2020-11-09T06:11:52.530" v="2322" actId="478"/>
          <ac:spMkLst>
            <pc:docMk/>
            <pc:sldMk cId="3436844006" sldId="293"/>
            <ac:spMk id="208" creationId="{A727920A-364C-433E-AD48-4982F2BD60CB}"/>
          </ac:spMkLst>
        </pc:spChg>
        <pc:spChg chg="add del mod">
          <ac:chgData name="Liu, Bo A" userId="c7a05918-e4ff-4afb-ae95-83f1e09efddf" providerId="ADAL" clId="{4A5F0F7C-2A53-4AAF-BA17-E14209A911D2}" dt="2020-11-09T06:11:14.460" v="2293" actId="478"/>
          <ac:spMkLst>
            <pc:docMk/>
            <pc:sldMk cId="3436844006" sldId="293"/>
            <ac:spMk id="209" creationId="{108459C7-0F56-4076-95E4-E3FE5D6A3A94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210" creationId="{73F2297A-79FB-4416-ABF7-8053291DFB00}"/>
          </ac:spMkLst>
        </pc:spChg>
        <pc:spChg chg="add del mod">
          <ac:chgData name="Liu, Bo A" userId="c7a05918-e4ff-4afb-ae95-83f1e09efddf" providerId="ADAL" clId="{4A5F0F7C-2A53-4AAF-BA17-E14209A911D2}" dt="2020-11-09T06:14:19.904" v="2376" actId="478"/>
          <ac:spMkLst>
            <pc:docMk/>
            <pc:sldMk cId="3436844006" sldId="293"/>
            <ac:spMk id="211" creationId="{ACD8D75D-9736-458E-8D08-870BA553B6C1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212" creationId="{1A76AE97-DE9E-4BDA-AF78-42B4BB147F04}"/>
          </ac:spMkLst>
        </pc:spChg>
        <pc:spChg chg="add mod">
          <ac:chgData name="Liu, Bo A" userId="c7a05918-e4ff-4afb-ae95-83f1e09efddf" providerId="ADAL" clId="{4A5F0F7C-2A53-4AAF-BA17-E14209A911D2}" dt="2020-11-09T06:16:55.035" v="2392" actId="1076"/>
          <ac:spMkLst>
            <pc:docMk/>
            <pc:sldMk cId="3436844006" sldId="293"/>
            <ac:spMk id="213" creationId="{7512FAC4-B820-4804-B307-C5E381EBAF88}"/>
          </ac:spMkLst>
        </pc:spChg>
        <pc:grpChg chg="add del">
          <ac:chgData name="Liu, Bo A" userId="c7a05918-e4ff-4afb-ae95-83f1e09efddf" providerId="ADAL" clId="{4A5F0F7C-2A53-4AAF-BA17-E14209A911D2}" dt="2020-11-09T05:53:12.460" v="2092" actId="478"/>
          <ac:grpSpMkLst>
            <pc:docMk/>
            <pc:sldMk cId="3436844006" sldId="293"/>
            <ac:grpSpMk id="16" creationId="{9760FE88-6F49-43E9-9B86-6C998CE3265B}"/>
          </ac:grpSpMkLst>
        </pc:grpChg>
        <pc:grpChg chg="add del">
          <ac:chgData name="Liu, Bo A" userId="c7a05918-e4ff-4afb-ae95-83f1e09efddf" providerId="ADAL" clId="{4A5F0F7C-2A53-4AAF-BA17-E14209A911D2}" dt="2020-11-09T05:53:12.460" v="2092" actId="478"/>
          <ac:grpSpMkLst>
            <pc:docMk/>
            <pc:sldMk cId="3436844006" sldId="293"/>
            <ac:grpSpMk id="55" creationId="{58BA7976-4BFD-46A0-A7FE-5A3A3CAB749F}"/>
          </ac:grpSpMkLst>
        </pc:grpChg>
        <pc:grpChg chg="add del">
          <ac:chgData name="Liu, Bo A" userId="c7a05918-e4ff-4afb-ae95-83f1e09efddf" providerId="ADAL" clId="{4A5F0F7C-2A53-4AAF-BA17-E14209A911D2}" dt="2020-11-09T05:53:12.460" v="2092" actId="478"/>
          <ac:grpSpMkLst>
            <pc:docMk/>
            <pc:sldMk cId="3436844006" sldId="293"/>
            <ac:grpSpMk id="68" creationId="{1832717E-F6D1-43CE-9943-E47A82DCF206}"/>
          </ac:grpSpMkLst>
        </pc:grpChg>
        <pc:grpChg chg="add del">
          <ac:chgData name="Liu, Bo A" userId="c7a05918-e4ff-4afb-ae95-83f1e09efddf" providerId="ADAL" clId="{4A5F0F7C-2A53-4AAF-BA17-E14209A911D2}" dt="2020-11-09T05:53:12.460" v="2092" actId="478"/>
          <ac:grpSpMkLst>
            <pc:docMk/>
            <pc:sldMk cId="3436844006" sldId="293"/>
            <ac:grpSpMk id="78" creationId="{A01A44E7-504E-47CA-A095-61B754C6EBBC}"/>
          </ac:grpSpMkLst>
        </pc:grpChg>
        <pc:grpChg chg="add del">
          <ac:chgData name="Liu, Bo A" userId="c7a05918-e4ff-4afb-ae95-83f1e09efddf" providerId="ADAL" clId="{4A5F0F7C-2A53-4AAF-BA17-E14209A911D2}" dt="2020-11-09T05:53:12.460" v="2092" actId="478"/>
          <ac:grpSpMkLst>
            <pc:docMk/>
            <pc:sldMk cId="3436844006" sldId="293"/>
            <ac:grpSpMk id="103" creationId="{E7175AB1-8812-4B85-AC49-49BEDF11B9BB}"/>
          </ac:grpSpMkLst>
        </pc:grp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49" creationId="{8F37E8C7-55BB-48D2-9A0C-DAD7985D3ACE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50" creationId="{772527C5-136A-4E7B-9CD2-AD0A41A82847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51" creationId="{142D11BA-487C-4918-A61D-340269C7ED8A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52" creationId="{E838F3A5-FC21-4D9F-AE08-CDCA115871CE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53" creationId="{4CC25472-3252-440C-BF19-4D26BDF1310A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109" creationId="{F52C3A81-6DB0-4225-9B2B-6AA67A6A178F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110" creationId="{079D6F4A-1907-47CD-A9E4-268A717EB964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29" creationId="{52ED1AEA-EAE0-456A-9787-0655E77AD35B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0" creationId="{46FFDB42-8E92-4E34-B876-202F45AF625A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1" creationId="{992A0B69-A72F-4F2F-AC74-88E1DDDF0837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2" creationId="{8A1D503F-B1A0-4C52-9FA0-3675E4E5970A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3" creationId="{B0FB39C1-CFD2-4DEE-A3E9-51C69D9B0C2E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5" creationId="{A1CC5F87-3727-421F-829B-B2BC874D390B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6" creationId="{23C758D7-36FB-4A8D-85C3-29BA288D17C4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3" creationId="{47B53066-A30F-44B0-B2A1-5226038F122B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4" creationId="{D2245EA2-FB41-4EDB-9A66-39EBFF6FE48C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5" creationId="{8023AE93-F642-4940-B64F-5739B3820043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6" creationId="{9BE78109-EE6E-4F23-BFB8-006C13EDABB7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7" creationId="{54D504A9-4479-4C64-903A-152D4D3EEEDE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9" creationId="{C088C1C3-10F0-46A3-81C7-13AC59601D92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60" creationId="{E910E5E0-5411-4A3E-82C8-7A108009A037}"/>
          </ac:picMkLst>
        </pc:picChg>
        <pc:picChg chg="add mod">
          <ac:chgData name="Liu, Bo A" userId="c7a05918-e4ff-4afb-ae95-83f1e09efddf" providerId="ADAL" clId="{4A5F0F7C-2A53-4AAF-BA17-E14209A911D2}" dt="2020-11-09T06:01:30.705" v="2163" actId="1076"/>
          <ac:picMkLst>
            <pc:docMk/>
            <pc:sldMk cId="3436844006" sldId="293"/>
            <ac:picMk id="177" creationId="{FCA77B28-8842-45BD-B84B-71B1E66DFB75}"/>
          </ac:picMkLst>
        </pc:picChg>
        <pc:picChg chg="add mod">
          <ac:chgData name="Liu, Bo A" userId="c7a05918-e4ff-4afb-ae95-83f1e09efddf" providerId="ADAL" clId="{4A5F0F7C-2A53-4AAF-BA17-E14209A911D2}" dt="2020-11-09T06:19:05.545" v="2396" actId="1076"/>
          <ac:picMkLst>
            <pc:docMk/>
            <pc:sldMk cId="3436844006" sldId="293"/>
            <ac:picMk id="178" creationId="{ACFD264C-7037-4063-BA2E-2D6C3627241B}"/>
          </ac:picMkLst>
        </pc:picChg>
        <pc:picChg chg="add mod">
          <ac:chgData name="Liu, Bo A" userId="c7a05918-e4ff-4afb-ae95-83f1e09efddf" providerId="ADAL" clId="{4A5F0F7C-2A53-4AAF-BA17-E14209A911D2}" dt="2020-11-09T06:19:13.751" v="2397" actId="1076"/>
          <ac:picMkLst>
            <pc:docMk/>
            <pc:sldMk cId="3436844006" sldId="293"/>
            <ac:picMk id="179" creationId="{B624D4D7-C28D-4B8F-A4E6-AF4B82396D42}"/>
          </ac:picMkLst>
        </pc:picChg>
        <pc:picChg chg="add mod">
          <ac:chgData name="Liu, Bo A" userId="c7a05918-e4ff-4afb-ae95-83f1e09efddf" providerId="ADAL" clId="{4A5F0F7C-2A53-4AAF-BA17-E14209A911D2}" dt="2020-11-09T06:01:30.705" v="2163" actId="1076"/>
          <ac:picMkLst>
            <pc:docMk/>
            <pc:sldMk cId="3436844006" sldId="293"/>
            <ac:picMk id="180" creationId="{894050BB-83F1-40AC-B974-0047C8E98A1C}"/>
          </ac:picMkLst>
        </pc:picChg>
        <pc:picChg chg="add mod">
          <ac:chgData name="Liu, Bo A" userId="c7a05918-e4ff-4afb-ae95-83f1e09efddf" providerId="ADAL" clId="{4A5F0F7C-2A53-4AAF-BA17-E14209A911D2}" dt="2020-11-09T06:19:47.823" v="2400" actId="1076"/>
          <ac:picMkLst>
            <pc:docMk/>
            <pc:sldMk cId="3436844006" sldId="293"/>
            <ac:picMk id="181" creationId="{DB6C7B67-7160-4F88-9D90-B49400F2F6FB}"/>
          </ac:picMkLst>
        </pc:picChg>
        <pc:picChg chg="add mod">
          <ac:chgData name="Liu, Bo A" userId="c7a05918-e4ff-4afb-ae95-83f1e09efddf" providerId="ADAL" clId="{4A5F0F7C-2A53-4AAF-BA17-E14209A911D2}" dt="2020-11-09T06:19:22.524" v="2398" actId="1076"/>
          <ac:picMkLst>
            <pc:docMk/>
            <pc:sldMk cId="3436844006" sldId="293"/>
            <ac:picMk id="183" creationId="{63F08BC9-2841-40DF-A9E6-09B0CFD51593}"/>
          </ac:picMkLst>
        </pc:picChg>
        <pc:picChg chg="add mod">
          <ac:chgData name="Liu, Bo A" userId="c7a05918-e4ff-4afb-ae95-83f1e09efddf" providerId="ADAL" clId="{4A5F0F7C-2A53-4AAF-BA17-E14209A911D2}" dt="2020-11-09T05:54:42.956" v="2116" actId="1076"/>
          <ac:picMkLst>
            <pc:docMk/>
            <pc:sldMk cId="3436844006" sldId="293"/>
            <ac:picMk id="184" creationId="{B654FEE5-3F73-437F-8280-524A61FF8ABA}"/>
          </ac:picMkLst>
        </pc:picChg>
      </pc:sldChg>
      <pc:sldChg chg="addSp delSp modSp add delAnim">
        <pc:chgData name="Liu, Bo A" userId="c7a05918-e4ff-4afb-ae95-83f1e09efddf" providerId="ADAL" clId="{4A5F0F7C-2A53-4AAF-BA17-E14209A911D2}" dt="2020-11-09T12:10:54.124" v="3955" actId="1076"/>
        <pc:sldMkLst>
          <pc:docMk/>
          <pc:sldMk cId="2902659232" sldId="294"/>
        </pc:sldMkLst>
        <pc:spChg chg="add del mod">
          <ac:chgData name="Liu, Bo A" userId="c7a05918-e4ff-4afb-ae95-83f1e09efddf" providerId="ADAL" clId="{4A5F0F7C-2A53-4AAF-BA17-E14209A911D2}" dt="2020-11-09T11:32:10.614" v="3537" actId="478"/>
          <ac:spMkLst>
            <pc:docMk/>
            <pc:sldMk cId="2902659232" sldId="294"/>
            <ac:spMk id="3" creationId="{8C21C772-BD5C-4827-A972-6B581182DA0D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7" creationId="{40ACF20B-1379-4802-8D79-2DE81D1ED1CD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8" creationId="{CB351BED-7BEF-4347-A05E-B04FF27711CD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9" creationId="{DC2DA06A-07B7-4416-B85F-591F9576ADD8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0" creationId="{CD9B981A-63AA-4838-8AF3-DDD44D77BF22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1" creationId="{00B7ECFE-56CA-4C3E-A4E2-4AFF91E3B1AD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2" creationId="{C571B091-CA84-41D6-A880-1AA2E0D70CFF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3" creationId="{CC3CE429-12F8-4158-A794-8CE7AC977CEC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4" creationId="{1DB8620A-E6EC-4320-A066-5C27F041A96C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5" creationId="{F7D51E7F-FA79-42F4-9FF9-C802553260F7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6" creationId="{C5D2B724-E569-42FC-883E-8EE17008144B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7" creationId="{8CA79C67-89F3-4A08-ADF0-BDF5097E29DF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8" creationId="{946ACE63-7640-4FF6-875B-DF68043FB2DF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9" creationId="{AA5F110E-18B8-4A22-9F94-B700B6119BAE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0" creationId="{5704F803-C5CA-472F-85CC-C84A344BABCC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1" creationId="{3578AF0C-91EE-40FF-BA50-072EFA6D2567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2" creationId="{4919FA2F-0727-4F9B-A660-BF8BEC750C20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3" creationId="{B5D460C6-EDA9-43DC-963B-AC20B48B073A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4" creationId="{DDF6DBF7-E958-48AA-B8FD-3D25B92374BD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5" creationId="{F7BF61BC-4C2C-40FB-8198-3A88477C84F2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7" creationId="{1F9455CB-793E-4C68-97EA-0740575F9ACB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8" creationId="{0722B757-6AA4-4349-A153-3BCA88D3D4C4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9" creationId="{8745BAEC-B74E-46EF-889A-B3C90F0E35E0}"/>
          </ac:spMkLst>
        </pc:spChg>
        <pc:spChg chg="add mod">
          <ac:chgData name="Liu, Bo A" userId="c7a05918-e4ff-4afb-ae95-83f1e09efddf" providerId="ADAL" clId="{4A5F0F7C-2A53-4AAF-BA17-E14209A911D2}" dt="2020-11-09T12:10:54.124" v="3955" actId="1076"/>
          <ac:spMkLst>
            <pc:docMk/>
            <pc:sldMk cId="2902659232" sldId="294"/>
            <ac:spMk id="35" creationId="{59346DB1-974A-4CCF-829B-1990FEEBC7AA}"/>
          </ac:spMkLst>
        </pc:spChg>
        <pc:spChg chg="del">
          <ac:chgData name="Liu, Bo A" userId="c7a05918-e4ff-4afb-ae95-83f1e09efddf" providerId="ADAL" clId="{4A5F0F7C-2A53-4AAF-BA17-E14209A911D2}" dt="2020-11-09T11:32:08.337" v="3536" actId="478"/>
          <ac:spMkLst>
            <pc:docMk/>
            <pc:sldMk cId="2902659232" sldId="294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11:32:04.176" v="3535" actId="478"/>
          <ac:spMkLst>
            <pc:docMk/>
            <pc:sldMk cId="2902659232" sldId="294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1:32:16.340" v="3538" actId="1076"/>
          <ac:spMkLst>
            <pc:docMk/>
            <pc:sldMk cId="2902659232" sldId="294"/>
            <ac:spMk id="191" creationId="{00000000-0000-0000-0000-000000000000}"/>
          </ac:spMkLst>
        </pc:spChg>
        <pc:picChg chg="add mod">
          <ac:chgData name="Liu, Bo A" userId="c7a05918-e4ff-4afb-ae95-83f1e09efddf" providerId="ADAL" clId="{4A5F0F7C-2A53-4AAF-BA17-E14209A911D2}" dt="2020-11-09T11:36:50.711" v="3575" actId="1076"/>
          <ac:picMkLst>
            <pc:docMk/>
            <pc:sldMk cId="2902659232" sldId="294"/>
            <ac:picMk id="26" creationId="{E799F0FA-872A-46A9-B1FA-C023B7E134EB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0" creationId="{04A53354-19B3-4D0C-B951-D2A10352F754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1" creationId="{AB4F8363-0EF5-4B35-A9C8-CC72732F6E67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2" creationId="{0BE409C0-BAB9-48FA-B39E-9040AC189DF2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3" creationId="{1C331BC1-8FF6-4AE3-B380-398BD409575E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4" creationId="{0C47AC81-1393-49AC-A752-00DCB16ED0BF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6" creationId="{494FCCD4-5A31-432D-BB8A-2DB6A2A88A75}"/>
          </ac:picMkLst>
        </pc:picChg>
      </pc:sldChg>
      <pc:sldChg chg="addSp delSp modSp add delAnim">
        <pc:chgData name="Liu, Bo A" userId="c7a05918-e4ff-4afb-ae95-83f1e09efddf" providerId="ADAL" clId="{4A5F0F7C-2A53-4AAF-BA17-E14209A911D2}" dt="2020-11-10T02:20:53.769" v="5024" actId="20577"/>
        <pc:sldMkLst>
          <pc:docMk/>
          <pc:sldMk cId="1300928433" sldId="295"/>
        </pc:sldMkLst>
        <pc:spChg chg="add del mod">
          <ac:chgData name="Liu, Bo A" userId="c7a05918-e4ff-4afb-ae95-83f1e09efddf" providerId="ADAL" clId="{4A5F0F7C-2A53-4AAF-BA17-E14209A911D2}" dt="2020-11-09T12:07:18.342" v="3927" actId="478"/>
          <ac:spMkLst>
            <pc:docMk/>
            <pc:sldMk cId="1300928433" sldId="295"/>
            <ac:spMk id="3" creationId="{2ED88D4F-CA2D-42A7-B9C6-25A462269BDB}"/>
          </ac:spMkLst>
        </pc:spChg>
        <pc:spChg chg="del mod">
          <ac:chgData name="Liu, Bo A" userId="c7a05918-e4ff-4afb-ae95-83f1e09efddf" providerId="ADAL" clId="{4A5F0F7C-2A53-4AAF-BA17-E14209A911D2}" dt="2020-11-09T11:51:22.278" v="3614" actId="478"/>
          <ac:spMkLst>
            <pc:docMk/>
            <pc:sldMk cId="1300928433" sldId="295"/>
            <ac:spMk id="18" creationId="{B84ACDDB-587F-4B53-A609-43CC8C95B34D}"/>
          </ac:spMkLst>
        </pc:spChg>
        <pc:spChg chg="del mod">
          <ac:chgData name="Liu, Bo A" userId="c7a05918-e4ff-4afb-ae95-83f1e09efddf" providerId="ADAL" clId="{4A5F0F7C-2A53-4AAF-BA17-E14209A911D2}" dt="2020-11-09T11:51:28.760" v="3616" actId="478"/>
          <ac:spMkLst>
            <pc:docMk/>
            <pc:sldMk cId="1300928433" sldId="295"/>
            <ac:spMk id="19" creationId="{2C43D256-9633-4DDC-8936-1D7F13AC0B36}"/>
          </ac:spMkLst>
        </pc:spChg>
        <pc:spChg chg="del">
          <ac:chgData name="Liu, Bo A" userId="c7a05918-e4ff-4afb-ae95-83f1e09efddf" providerId="ADAL" clId="{4A5F0F7C-2A53-4AAF-BA17-E14209A911D2}" dt="2020-11-09T11:51:17.411" v="3613" actId="478"/>
          <ac:spMkLst>
            <pc:docMk/>
            <pc:sldMk cId="1300928433" sldId="295"/>
            <ac:spMk id="21" creationId="{13C2231D-29EE-4753-B188-539581B1C433}"/>
          </ac:spMkLst>
        </pc:spChg>
        <pc:spChg chg="del">
          <ac:chgData name="Liu, Bo A" userId="c7a05918-e4ff-4afb-ae95-83f1e09efddf" providerId="ADAL" clId="{4A5F0F7C-2A53-4AAF-BA17-E14209A911D2}" dt="2020-11-09T11:51:32.107" v="3617" actId="478"/>
          <ac:spMkLst>
            <pc:docMk/>
            <pc:sldMk cId="1300928433" sldId="295"/>
            <ac:spMk id="22" creationId="{6400A5EF-0FE5-446E-A9FB-16A63DC639A5}"/>
          </ac:spMkLst>
        </pc:spChg>
        <pc:spChg chg="add del mod">
          <ac:chgData name="Liu, Bo A" userId="c7a05918-e4ff-4afb-ae95-83f1e09efddf" providerId="ADAL" clId="{4A5F0F7C-2A53-4AAF-BA17-E14209A911D2}" dt="2020-11-09T11:53:14.034" v="3641" actId="478"/>
          <ac:spMkLst>
            <pc:docMk/>
            <pc:sldMk cId="1300928433" sldId="295"/>
            <ac:spMk id="25" creationId="{922D408F-BAAC-4EBB-9471-CF50B88922B1}"/>
          </ac:spMkLst>
        </pc:spChg>
        <pc:spChg chg="add del mod">
          <ac:chgData name="Liu, Bo A" userId="c7a05918-e4ff-4afb-ae95-83f1e09efddf" providerId="ADAL" clId="{4A5F0F7C-2A53-4AAF-BA17-E14209A911D2}" dt="2020-11-09T11:52:27.254" v="3620" actId="478"/>
          <ac:spMkLst>
            <pc:docMk/>
            <pc:sldMk cId="1300928433" sldId="295"/>
            <ac:spMk id="26" creationId="{1FF8774B-F2CD-4DDD-AFBA-3A7822E007C1}"/>
          </ac:spMkLst>
        </pc:spChg>
        <pc:spChg chg="add del mod">
          <ac:chgData name="Liu, Bo A" userId="c7a05918-e4ff-4afb-ae95-83f1e09efddf" providerId="ADAL" clId="{4A5F0F7C-2A53-4AAF-BA17-E14209A911D2}" dt="2020-11-09T11:48:37.197" v="3604" actId="478"/>
          <ac:spMkLst>
            <pc:docMk/>
            <pc:sldMk cId="1300928433" sldId="295"/>
            <ac:spMk id="27" creationId="{2BB70AA2-0E8F-406F-AA9E-A70CFE686B76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29" creationId="{8CD4435A-DACF-45C2-9388-7966220485BA}"/>
          </ac:spMkLst>
        </pc:spChg>
        <pc:spChg chg="add del mod">
          <ac:chgData name="Liu, Bo A" userId="c7a05918-e4ff-4afb-ae95-83f1e09efddf" providerId="ADAL" clId="{4A5F0F7C-2A53-4AAF-BA17-E14209A911D2}" dt="2020-11-09T11:52:36.456" v="3622" actId="478"/>
          <ac:spMkLst>
            <pc:docMk/>
            <pc:sldMk cId="1300928433" sldId="295"/>
            <ac:spMk id="30" creationId="{4455005F-B55B-4B70-8ABF-E6AA94A9CECE}"/>
          </ac:spMkLst>
        </pc:spChg>
        <pc:spChg chg="add del mod">
          <ac:chgData name="Liu, Bo A" userId="c7a05918-e4ff-4afb-ae95-83f1e09efddf" providerId="ADAL" clId="{4A5F0F7C-2A53-4AAF-BA17-E14209A911D2}" dt="2020-11-09T11:52:38.382" v="3623" actId="478"/>
          <ac:spMkLst>
            <pc:docMk/>
            <pc:sldMk cId="1300928433" sldId="295"/>
            <ac:spMk id="31" creationId="{EDA5710F-94D7-4FD0-B435-E5201B4B418E}"/>
          </ac:spMkLst>
        </pc:spChg>
        <pc:spChg chg="add del mod">
          <ac:chgData name="Liu, Bo A" userId="c7a05918-e4ff-4afb-ae95-83f1e09efddf" providerId="ADAL" clId="{4A5F0F7C-2A53-4AAF-BA17-E14209A911D2}" dt="2020-11-09T11:46:42.185" v="3593" actId="478"/>
          <ac:spMkLst>
            <pc:docMk/>
            <pc:sldMk cId="1300928433" sldId="295"/>
            <ac:spMk id="32" creationId="{53EF2D27-E257-44F6-A878-60F4FC5CB23F}"/>
          </ac:spMkLst>
        </pc:spChg>
        <pc:spChg chg="add del mod">
          <ac:chgData name="Liu, Bo A" userId="c7a05918-e4ff-4afb-ae95-83f1e09efddf" providerId="ADAL" clId="{4A5F0F7C-2A53-4AAF-BA17-E14209A911D2}" dt="2020-11-09T11:52:25.130" v="3619" actId="478"/>
          <ac:spMkLst>
            <pc:docMk/>
            <pc:sldMk cId="1300928433" sldId="295"/>
            <ac:spMk id="33" creationId="{6D338BD7-F43D-4C61-B2C7-EB67937955CB}"/>
          </ac:spMkLst>
        </pc:spChg>
        <pc:spChg chg="add del mod">
          <ac:chgData name="Liu, Bo A" userId="c7a05918-e4ff-4afb-ae95-83f1e09efddf" providerId="ADAL" clId="{4A5F0F7C-2A53-4AAF-BA17-E14209A911D2}" dt="2020-11-09T11:55:49.515" v="3684" actId="478"/>
          <ac:spMkLst>
            <pc:docMk/>
            <pc:sldMk cId="1300928433" sldId="295"/>
            <ac:spMk id="36" creationId="{609CE921-CAE7-45AD-A1F0-CCDE3BA29D1A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37" creationId="{75760576-B0B9-439F-B9CA-C9A070BE1D4B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38" creationId="{F6E3E3AF-3B41-42D1-9F36-A5F0DBA14124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39" creationId="{013B938E-A394-4428-A604-95BB2C8F88DA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42" creationId="{00D49E8C-D7E3-46E7-956A-353F3C231629}"/>
          </ac:spMkLst>
        </pc:spChg>
        <pc:spChg chg="add mod">
          <ac:chgData name="Liu, Bo A" userId="c7a05918-e4ff-4afb-ae95-83f1e09efddf" providerId="ADAL" clId="{4A5F0F7C-2A53-4AAF-BA17-E14209A911D2}" dt="2020-11-09T12:01:40.901" v="3710" actId="1076"/>
          <ac:spMkLst>
            <pc:docMk/>
            <pc:sldMk cId="1300928433" sldId="295"/>
            <ac:spMk id="43" creationId="{70661EF8-0DD6-4A0D-BF86-CCC8CD311EBD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44" creationId="{B83A91DD-07EA-4C56-A91F-40819DE50015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45" creationId="{434A173D-558F-4330-9858-406A8CF3E078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46" creationId="{50B88717-402E-49F3-8966-F563835FD53B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47" creationId="{FCD93950-6375-4B0D-90CA-83A1C2027608}"/>
          </ac:spMkLst>
        </pc:spChg>
        <pc:spChg chg="add del mod">
          <ac:chgData name="Liu, Bo A" userId="c7a05918-e4ff-4afb-ae95-83f1e09efddf" providerId="ADAL" clId="{4A5F0F7C-2A53-4AAF-BA17-E14209A911D2}" dt="2020-11-09T12:07:22.812" v="3928" actId="478"/>
          <ac:spMkLst>
            <pc:docMk/>
            <pc:sldMk cId="1300928433" sldId="295"/>
            <ac:spMk id="52" creationId="{836BCD82-76B5-4DD7-AC56-DD4C66A32D85}"/>
          </ac:spMkLst>
        </pc:spChg>
        <pc:spChg chg="add mod">
          <ac:chgData name="Liu, Bo A" userId="c7a05918-e4ff-4afb-ae95-83f1e09efddf" providerId="ADAL" clId="{4A5F0F7C-2A53-4AAF-BA17-E14209A911D2}" dt="2020-11-09T12:08:17.717" v="3942" actId="14100"/>
          <ac:spMkLst>
            <pc:docMk/>
            <pc:sldMk cId="1300928433" sldId="295"/>
            <ac:spMk id="56" creationId="{5DD226F1-7B5D-4783-945D-98B811ABFBB2}"/>
          </ac:spMkLst>
        </pc:spChg>
        <pc:spChg chg="add mod">
          <ac:chgData name="Liu, Bo A" userId="c7a05918-e4ff-4afb-ae95-83f1e09efddf" providerId="ADAL" clId="{4A5F0F7C-2A53-4AAF-BA17-E14209A911D2}" dt="2020-11-09T12:09:02.939" v="3950" actId="14100"/>
          <ac:spMkLst>
            <pc:docMk/>
            <pc:sldMk cId="1300928433" sldId="295"/>
            <ac:spMk id="59" creationId="{0C17D58D-7246-4852-B400-8DC34D079B93}"/>
          </ac:spMkLst>
        </pc:spChg>
        <pc:spChg chg="del">
          <ac:chgData name="Liu, Bo A" userId="c7a05918-e4ff-4afb-ae95-83f1e09efddf" providerId="ADAL" clId="{4A5F0F7C-2A53-4AAF-BA17-E14209A911D2}" dt="2020-11-09T11:43:22.910" v="3583" actId="478"/>
          <ac:spMkLst>
            <pc:docMk/>
            <pc:sldMk cId="1300928433" sldId="295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11:43:17.689" v="3582" actId="478"/>
          <ac:spMkLst>
            <pc:docMk/>
            <pc:sldMk cId="1300928433" sldId="295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10T02:20:53.769" v="5024" actId="20577"/>
          <ac:spMkLst>
            <pc:docMk/>
            <pc:sldMk cId="1300928433" sldId="295"/>
            <ac:spMk id="191" creationId="{00000000-0000-0000-0000-000000000000}"/>
          </ac:spMkLst>
        </pc:spChg>
        <pc:grpChg chg="add del mod">
          <ac:chgData name="Liu, Bo A" userId="c7a05918-e4ff-4afb-ae95-83f1e09efddf" providerId="ADAL" clId="{4A5F0F7C-2A53-4AAF-BA17-E14209A911D2}" dt="2020-11-09T11:53:42.532" v="3644" actId="478"/>
          <ac:grpSpMkLst>
            <pc:docMk/>
            <pc:sldMk cId="1300928433" sldId="295"/>
            <ac:grpSpMk id="7" creationId="{A03BB0DA-723B-429D-B044-B839237F4192}"/>
          </ac:grpSpMkLst>
        </pc:grpChg>
        <pc:cxnChg chg="del mod">
          <ac:chgData name="Liu, Bo A" userId="c7a05918-e4ff-4afb-ae95-83f1e09efddf" providerId="ADAL" clId="{4A5F0F7C-2A53-4AAF-BA17-E14209A911D2}" dt="2020-11-09T11:53:29.502" v="3643" actId="478"/>
          <ac:cxnSpMkLst>
            <pc:docMk/>
            <pc:sldMk cId="1300928433" sldId="295"/>
            <ac:cxnSpMk id="16" creationId="{130FD46C-1686-4622-BF69-91EC492662ED}"/>
          </ac:cxnSpMkLst>
        </pc:cxnChg>
        <pc:cxnChg chg="del">
          <ac:chgData name="Liu, Bo A" userId="c7a05918-e4ff-4afb-ae95-83f1e09efddf" providerId="ADAL" clId="{4A5F0F7C-2A53-4AAF-BA17-E14209A911D2}" dt="2020-11-09T11:53:23.543" v="3642" actId="478"/>
          <ac:cxnSpMkLst>
            <pc:docMk/>
            <pc:sldMk cId="1300928433" sldId="295"/>
            <ac:cxnSpMk id="17" creationId="{9C3D6280-A996-4A5F-B200-3DDE891A33AD}"/>
          </ac:cxnSpMkLst>
        </pc:cxnChg>
        <pc:cxnChg chg="del">
          <ac:chgData name="Liu, Bo A" userId="c7a05918-e4ff-4afb-ae95-83f1e09efddf" providerId="ADAL" clId="{4A5F0F7C-2A53-4AAF-BA17-E14209A911D2}" dt="2020-11-09T11:53:23.543" v="3642" actId="478"/>
          <ac:cxnSpMkLst>
            <pc:docMk/>
            <pc:sldMk cId="1300928433" sldId="295"/>
            <ac:cxnSpMk id="20" creationId="{C380A620-E81E-4E2B-A80B-09817E80DBA6}"/>
          </ac:cxnSpMkLst>
        </pc:cxnChg>
        <pc:cxnChg chg="del">
          <ac:chgData name="Liu, Bo A" userId="c7a05918-e4ff-4afb-ae95-83f1e09efddf" providerId="ADAL" clId="{4A5F0F7C-2A53-4AAF-BA17-E14209A911D2}" dt="2020-11-09T11:53:29.502" v="3643" actId="478"/>
          <ac:cxnSpMkLst>
            <pc:docMk/>
            <pc:sldMk cId="1300928433" sldId="295"/>
            <ac:cxnSpMk id="23" creationId="{CB8EDB2A-046A-4434-A4E4-90B8892E29D6}"/>
          </ac:cxnSpMkLst>
        </pc:cxnChg>
        <pc:cxnChg chg="add del mod">
          <ac:chgData name="Liu, Bo A" userId="c7a05918-e4ff-4afb-ae95-83f1e09efddf" providerId="ADAL" clId="{4A5F0F7C-2A53-4AAF-BA17-E14209A911D2}" dt="2020-11-09T11:48:49.312" v="3606" actId="478"/>
          <ac:cxnSpMkLst>
            <pc:docMk/>
            <pc:sldMk cId="1300928433" sldId="295"/>
            <ac:cxnSpMk id="24" creationId="{6EC7EF08-8AD9-4B15-9FC3-364CBBD2E638}"/>
          </ac:cxnSpMkLst>
        </pc:cxnChg>
        <pc:cxnChg chg="add mod">
          <ac:chgData name="Liu, Bo A" userId="c7a05918-e4ff-4afb-ae95-83f1e09efddf" providerId="ADAL" clId="{4A5F0F7C-2A53-4AAF-BA17-E14209A911D2}" dt="2020-11-09T11:59:30.528" v="3701" actId="1076"/>
          <ac:cxnSpMkLst>
            <pc:docMk/>
            <pc:sldMk cId="1300928433" sldId="295"/>
            <ac:cxnSpMk id="28" creationId="{D3B29CF2-B0D0-4C77-9A51-D7ACB2B51906}"/>
          </ac:cxnSpMkLst>
        </pc:cxnChg>
        <pc:cxnChg chg="add mod">
          <ac:chgData name="Liu, Bo A" userId="c7a05918-e4ff-4afb-ae95-83f1e09efddf" providerId="ADAL" clId="{4A5F0F7C-2A53-4AAF-BA17-E14209A911D2}" dt="2020-11-09T12:00:50.479" v="3704" actId="14100"/>
          <ac:cxnSpMkLst>
            <pc:docMk/>
            <pc:sldMk cId="1300928433" sldId="295"/>
            <ac:cxnSpMk id="49" creationId="{EF3D436E-9678-4864-84D0-C9F3F0CA5718}"/>
          </ac:cxnSpMkLst>
        </pc:cxnChg>
        <pc:cxnChg chg="add mod">
          <ac:chgData name="Liu, Bo A" userId="c7a05918-e4ff-4afb-ae95-83f1e09efddf" providerId="ADAL" clId="{4A5F0F7C-2A53-4AAF-BA17-E14209A911D2}" dt="2020-11-09T12:01:07.150" v="3707" actId="14100"/>
          <ac:cxnSpMkLst>
            <pc:docMk/>
            <pc:sldMk cId="1300928433" sldId="295"/>
            <ac:cxnSpMk id="51" creationId="{780B7CC8-D75C-4AC1-8098-E613D95DCA1A}"/>
          </ac:cxnSpMkLst>
        </pc:cxnChg>
        <pc:cxnChg chg="add mod">
          <ac:chgData name="Liu, Bo A" userId="c7a05918-e4ff-4afb-ae95-83f1e09efddf" providerId="ADAL" clId="{4A5F0F7C-2A53-4AAF-BA17-E14209A911D2}" dt="2020-11-09T12:01:17.724" v="3708" actId="571"/>
          <ac:cxnSpMkLst>
            <pc:docMk/>
            <pc:sldMk cId="1300928433" sldId="295"/>
            <ac:cxnSpMk id="54" creationId="{C1BEE651-1EAF-481D-A2D4-1632DE5E04A8}"/>
          </ac:cxnSpMkLst>
        </pc:cxnChg>
        <pc:cxnChg chg="add mod">
          <ac:chgData name="Liu, Bo A" userId="c7a05918-e4ff-4afb-ae95-83f1e09efddf" providerId="ADAL" clId="{4A5F0F7C-2A53-4AAF-BA17-E14209A911D2}" dt="2020-11-09T12:01:47.138" v="3711" actId="1076"/>
          <ac:cxnSpMkLst>
            <pc:docMk/>
            <pc:sldMk cId="1300928433" sldId="295"/>
            <ac:cxnSpMk id="55" creationId="{2B86EC4E-873B-40B0-87DF-ABEB3707E8E1}"/>
          </ac:cxnSpMkLst>
        </pc:cxnChg>
      </pc:sldChg>
      <pc:sldChg chg="modSp add">
        <pc:chgData name="Liu, Bo A" userId="c7a05918-e4ff-4afb-ae95-83f1e09efddf" providerId="ADAL" clId="{4A5F0F7C-2A53-4AAF-BA17-E14209A911D2}" dt="2020-11-09T15:03:25.056" v="4784" actId="20577"/>
        <pc:sldMkLst>
          <pc:docMk/>
          <pc:sldMk cId="2366809079" sldId="296"/>
        </pc:sldMkLst>
        <pc:spChg chg="mod">
          <ac:chgData name="Liu, Bo A" userId="c7a05918-e4ff-4afb-ae95-83f1e09efddf" providerId="ADAL" clId="{4A5F0F7C-2A53-4AAF-BA17-E14209A911D2}" dt="2020-11-09T14:59:28.821" v="4502" actId="1076"/>
          <ac:spMkLst>
            <pc:docMk/>
            <pc:sldMk cId="2366809079" sldId="296"/>
            <ac:spMk id="189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5:03:25.056" v="4784" actId="20577"/>
          <ac:spMkLst>
            <pc:docMk/>
            <pc:sldMk cId="2366809079" sldId="296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1:00:39.725" v="3457" actId="20577"/>
          <ac:spMkLst>
            <pc:docMk/>
            <pc:sldMk cId="2366809079" sldId="296"/>
            <ac:spMk id="191" creationId="{00000000-0000-0000-0000-000000000000}"/>
          </ac:spMkLst>
        </pc:spChg>
      </pc:sldChg>
      <pc:sldChg chg="modSp add">
        <pc:chgData name="Liu, Bo A" userId="c7a05918-e4ff-4afb-ae95-83f1e09efddf" providerId="ADAL" clId="{4A5F0F7C-2A53-4AAF-BA17-E14209A911D2}" dt="2020-11-04T08:35:41.550" v="675" actId="20577"/>
        <pc:sldMkLst>
          <pc:docMk/>
          <pc:sldMk cId="1678307441" sldId="297"/>
        </pc:sldMkLst>
        <pc:spChg chg="mod">
          <ac:chgData name="Liu, Bo A" userId="c7a05918-e4ff-4afb-ae95-83f1e09efddf" providerId="ADAL" clId="{4A5F0F7C-2A53-4AAF-BA17-E14209A911D2}" dt="2020-11-04T08:35:41.550" v="675" actId="20577"/>
          <ac:spMkLst>
            <pc:docMk/>
            <pc:sldMk cId="1678307441" sldId="297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4T08:31:28.471" v="461"/>
          <ac:spMkLst>
            <pc:docMk/>
            <pc:sldMk cId="1678307441" sldId="297"/>
            <ac:spMk id="191" creationId="{00000000-0000-0000-0000-000000000000}"/>
          </ac:spMkLst>
        </pc:spChg>
      </pc:sldChg>
      <pc:sldChg chg="addSp delSp modSp add">
        <pc:chgData name="Liu, Bo A" userId="c7a05918-e4ff-4afb-ae95-83f1e09efddf" providerId="ADAL" clId="{4A5F0F7C-2A53-4AAF-BA17-E14209A911D2}" dt="2020-11-09T15:14:28.701" v="4825" actId="1076"/>
        <pc:sldMkLst>
          <pc:docMk/>
          <pc:sldMk cId="1809709975" sldId="298"/>
        </pc:sldMkLst>
        <pc:spChg chg="mod">
          <ac:chgData name="Liu, Bo A" userId="c7a05918-e4ff-4afb-ae95-83f1e09efddf" providerId="ADAL" clId="{4A5F0F7C-2A53-4AAF-BA17-E14209A911D2}" dt="2020-11-09T15:14:06.633" v="4824" actId="1076"/>
          <ac:spMkLst>
            <pc:docMk/>
            <pc:sldMk cId="1809709975" sldId="298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5:14:00.567" v="4823" actId="1076"/>
          <ac:spMkLst>
            <pc:docMk/>
            <pc:sldMk cId="1809709975" sldId="298"/>
            <ac:spMk id="191" creationId="{00000000-0000-0000-0000-000000000000}"/>
          </ac:spMkLst>
        </pc:spChg>
        <pc:picChg chg="add mod">
          <ac:chgData name="Liu, Bo A" userId="c7a05918-e4ff-4afb-ae95-83f1e09efddf" providerId="ADAL" clId="{4A5F0F7C-2A53-4AAF-BA17-E14209A911D2}" dt="2020-11-09T15:14:28.701" v="4825" actId="1076"/>
          <ac:picMkLst>
            <pc:docMk/>
            <pc:sldMk cId="1809709975" sldId="298"/>
            <ac:picMk id="3" creationId="{826D4CA3-D8DC-4150-A6DE-4269672E51D2}"/>
          </ac:picMkLst>
        </pc:picChg>
        <pc:picChg chg="del">
          <ac:chgData name="Liu, Bo A" userId="c7a05918-e4ff-4afb-ae95-83f1e09efddf" providerId="ADAL" clId="{4A5F0F7C-2A53-4AAF-BA17-E14209A911D2}" dt="2020-11-06T10:06:01.682" v="874" actId="478"/>
          <ac:picMkLst>
            <pc:docMk/>
            <pc:sldMk cId="1809709975" sldId="298"/>
            <ac:picMk id="5" creationId="{668FCA23-9446-4479-8562-6F61C63705F4}"/>
          </ac:picMkLst>
        </pc:picChg>
        <pc:picChg chg="add mod">
          <ac:chgData name="Liu, Bo A" userId="c7a05918-e4ff-4afb-ae95-83f1e09efddf" providerId="ADAL" clId="{4A5F0F7C-2A53-4AAF-BA17-E14209A911D2}" dt="2020-11-09T15:14:28.701" v="4825" actId="1076"/>
          <ac:picMkLst>
            <pc:docMk/>
            <pc:sldMk cId="1809709975" sldId="298"/>
            <ac:picMk id="6" creationId="{F57E7AB0-8161-4B88-8355-9231EA7FFE13}"/>
          </ac:picMkLst>
        </pc:picChg>
        <pc:picChg chg="add mod">
          <ac:chgData name="Liu, Bo A" userId="c7a05918-e4ff-4afb-ae95-83f1e09efddf" providerId="ADAL" clId="{4A5F0F7C-2A53-4AAF-BA17-E14209A911D2}" dt="2020-11-09T15:14:28.701" v="4825" actId="1076"/>
          <ac:picMkLst>
            <pc:docMk/>
            <pc:sldMk cId="1809709975" sldId="298"/>
            <ac:picMk id="8" creationId="{4C722D49-7D06-4DB3-B828-71CF8C66CD73}"/>
          </ac:picMkLst>
        </pc:picChg>
        <pc:picChg chg="add del">
          <ac:chgData name="Liu, Bo A" userId="c7a05918-e4ff-4afb-ae95-83f1e09efddf" providerId="ADAL" clId="{4A5F0F7C-2A53-4AAF-BA17-E14209A911D2}" dt="2020-11-06T11:35:05.646" v="1088"/>
          <ac:picMkLst>
            <pc:docMk/>
            <pc:sldMk cId="1809709975" sldId="298"/>
            <ac:picMk id="9" creationId="{8375A716-65DD-4F01-9B62-F4E06D6733E0}"/>
          </ac:picMkLst>
        </pc:picChg>
      </pc:sldChg>
      <pc:sldChg chg="addSp delSp modSp add">
        <pc:chgData name="Liu, Bo A" userId="c7a05918-e4ff-4afb-ae95-83f1e09efddf" providerId="ADAL" clId="{4A5F0F7C-2A53-4AAF-BA17-E14209A911D2}" dt="2020-11-09T15:15:20.330" v="4827" actId="1076"/>
        <pc:sldMkLst>
          <pc:docMk/>
          <pc:sldMk cId="2854005892" sldId="299"/>
        </pc:sldMkLst>
        <pc:spChg chg="add del">
          <ac:chgData name="Liu, Bo A" userId="c7a05918-e4ff-4afb-ae95-83f1e09efddf" providerId="ADAL" clId="{4A5F0F7C-2A53-4AAF-BA17-E14209A911D2}" dt="2020-11-08T11:49:19.252" v="1647"/>
          <ac:spMkLst>
            <pc:docMk/>
            <pc:sldMk cId="2854005892" sldId="299"/>
            <ac:spMk id="6" creationId="{A202CA14-4AF8-49B5-9D12-BCDBC54DE1BD}"/>
          </ac:spMkLst>
        </pc:spChg>
        <pc:spChg chg="add mod">
          <ac:chgData name="Liu, Bo A" userId="c7a05918-e4ff-4afb-ae95-83f1e09efddf" providerId="ADAL" clId="{4A5F0F7C-2A53-4AAF-BA17-E14209A911D2}" dt="2020-11-08T11:47:24.409" v="1645" actId="1076"/>
          <ac:spMkLst>
            <pc:docMk/>
            <pc:sldMk cId="2854005892" sldId="299"/>
            <ac:spMk id="9" creationId="{F284DE25-3A3A-44ED-BAC9-2AA062CFF1F1}"/>
          </ac:spMkLst>
        </pc:spChg>
        <pc:spChg chg="mod">
          <ac:chgData name="Liu, Bo A" userId="c7a05918-e4ff-4afb-ae95-83f1e09efddf" providerId="ADAL" clId="{4A5F0F7C-2A53-4AAF-BA17-E14209A911D2}" dt="2020-11-08T11:40:36.095" v="1482" actId="1076"/>
          <ac:spMkLst>
            <pc:docMk/>
            <pc:sldMk cId="2854005892" sldId="299"/>
            <ac:spMk id="189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5:15:20.330" v="4827" actId="1076"/>
          <ac:spMkLst>
            <pc:docMk/>
            <pc:sldMk cId="2854005892" sldId="299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5:15:13.250" v="4826" actId="1076"/>
          <ac:spMkLst>
            <pc:docMk/>
            <pc:sldMk cId="2854005892" sldId="299"/>
            <ac:spMk id="191" creationId="{00000000-0000-0000-0000-000000000000}"/>
          </ac:spMkLst>
        </pc:spChg>
        <pc:picChg chg="add mod ord">
          <ac:chgData name="Liu, Bo A" userId="c7a05918-e4ff-4afb-ae95-83f1e09efddf" providerId="ADAL" clId="{4A5F0F7C-2A53-4AAF-BA17-E14209A911D2}" dt="2020-11-08T11:40:04.700" v="1480" actId="1076"/>
          <ac:picMkLst>
            <pc:docMk/>
            <pc:sldMk cId="2854005892" sldId="299"/>
            <ac:picMk id="3" creationId="{CA37D660-D25D-43D3-895B-4E462D2732D3}"/>
          </ac:picMkLst>
        </pc:picChg>
        <pc:picChg chg="add mod">
          <ac:chgData name="Liu, Bo A" userId="c7a05918-e4ff-4afb-ae95-83f1e09efddf" providerId="ADAL" clId="{4A5F0F7C-2A53-4AAF-BA17-E14209A911D2}" dt="2020-11-08T11:40:04.700" v="1480" actId="1076"/>
          <ac:picMkLst>
            <pc:docMk/>
            <pc:sldMk cId="2854005892" sldId="299"/>
            <ac:picMk id="5" creationId="{CFC53E19-739D-4A07-A3C8-93781EFB2124}"/>
          </ac:picMkLst>
        </pc:picChg>
      </pc:sldChg>
      <pc:sldChg chg="addSp delSp modSp add delAnim">
        <pc:chgData name="Liu, Bo A" userId="c7a05918-e4ff-4afb-ae95-83f1e09efddf" providerId="ADAL" clId="{4A5F0F7C-2A53-4AAF-BA17-E14209A911D2}" dt="2020-11-09T09:32:41.028" v="3096" actId="688"/>
        <pc:sldMkLst>
          <pc:docMk/>
          <pc:sldMk cId="3092863458" sldId="300"/>
        </pc:sldMkLst>
        <pc:spChg chg="add del mod">
          <ac:chgData name="Liu, Bo A" userId="c7a05918-e4ff-4afb-ae95-83f1e09efddf" providerId="ADAL" clId="{4A5F0F7C-2A53-4AAF-BA17-E14209A911D2}" dt="2020-11-08T11:51:42.439" v="1669" actId="478"/>
          <ac:spMkLst>
            <pc:docMk/>
            <pc:sldMk cId="3092863458" sldId="300"/>
            <ac:spMk id="4" creationId="{831BE712-7405-4CAA-901F-228B007D6D7F}"/>
          </ac:spMkLst>
        </pc:spChg>
        <pc:spChg chg="add mod">
          <ac:chgData name="Liu, Bo A" userId="c7a05918-e4ff-4afb-ae95-83f1e09efddf" providerId="ADAL" clId="{4A5F0F7C-2A53-4AAF-BA17-E14209A911D2}" dt="2020-11-09T09:32:41.028" v="3096" actId="688"/>
          <ac:spMkLst>
            <pc:docMk/>
            <pc:sldMk cId="3092863458" sldId="300"/>
            <ac:spMk id="9" creationId="{4DE8438C-97BF-42B9-B505-E42431F5AD37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35" creationId="{415D1053-BBA5-4791-AB1F-585AE268EE93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37" creationId="{7A2DBE09-A93F-419F-8C21-764DB1196EC5}"/>
          </ac:spMkLst>
        </pc:spChg>
        <pc:spChg chg="add del mod">
          <ac:chgData name="Liu, Bo A" userId="c7a05918-e4ff-4afb-ae95-83f1e09efddf" providerId="ADAL" clId="{4A5F0F7C-2A53-4AAF-BA17-E14209A911D2}" dt="2020-11-09T00:43:22.342" v="1747" actId="478"/>
          <ac:spMkLst>
            <pc:docMk/>
            <pc:sldMk cId="3092863458" sldId="300"/>
            <ac:spMk id="39" creationId="{4FE851F5-6BA5-44BA-811A-E9CB97C1F702}"/>
          </ac:spMkLst>
        </pc:spChg>
        <pc:spChg chg="add mod">
          <ac:chgData name="Liu, Bo A" userId="c7a05918-e4ff-4afb-ae95-83f1e09efddf" providerId="ADAL" clId="{4A5F0F7C-2A53-4AAF-BA17-E14209A911D2}" dt="2020-11-09T09:32:06.777" v="3095" actId="688"/>
          <ac:spMkLst>
            <pc:docMk/>
            <pc:sldMk cId="3092863458" sldId="300"/>
            <ac:spMk id="40" creationId="{B3B13065-2B9E-4756-907B-FBCB572C5A0A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2" creationId="{F753804A-C01F-468C-A45F-1E59B3D1DA95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3" creationId="{2F53B507-37CC-459E-86D5-CB17BCD9C6A6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5" creationId="{CED87A94-2281-4169-84B3-CA6684A3E3B2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6" creationId="{913E24D6-688F-4253-938B-388C36777154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7" creationId="{386BD7CD-E732-4EFC-AD33-630C571F3822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8" creationId="{D09F8E7B-0868-4C57-9876-DAAB953DE8E9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9" creationId="{B3707DDB-98BA-43D2-8F10-658D69B80401}"/>
          </ac:spMkLst>
        </pc:spChg>
        <pc:spChg chg="add mod">
          <ac:chgData name="Liu, Bo A" userId="c7a05918-e4ff-4afb-ae95-83f1e09efddf" providerId="ADAL" clId="{4A5F0F7C-2A53-4AAF-BA17-E14209A911D2}" dt="2020-11-09T01:20:04.513" v="2022" actId="255"/>
          <ac:spMkLst>
            <pc:docMk/>
            <pc:sldMk cId="3092863458" sldId="300"/>
            <ac:spMk id="50" creationId="{DDD2181D-27F0-4EA6-93FD-E931C43BB790}"/>
          </ac:spMkLst>
        </pc:spChg>
        <pc:spChg chg="add del">
          <ac:chgData name="Liu, Bo A" userId="c7a05918-e4ff-4afb-ae95-83f1e09efddf" providerId="ADAL" clId="{4A5F0F7C-2A53-4AAF-BA17-E14209A911D2}" dt="2020-11-09T01:16:43.512" v="2007"/>
          <ac:spMkLst>
            <pc:docMk/>
            <pc:sldMk cId="3092863458" sldId="300"/>
            <ac:spMk id="51" creationId="{CC2A31A7-16D1-4EED-B820-206DC3C0434A}"/>
          </ac:spMkLst>
        </pc:spChg>
        <pc:spChg chg="del">
          <ac:chgData name="Liu, Bo A" userId="c7a05918-e4ff-4afb-ae95-83f1e09efddf" providerId="ADAL" clId="{4A5F0F7C-2A53-4AAF-BA17-E14209A911D2}" dt="2020-11-08T11:51:39.441" v="1668" actId="478"/>
          <ac:spMkLst>
            <pc:docMk/>
            <pc:sldMk cId="3092863458" sldId="300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8T11:51:28.236" v="1667" actId="478"/>
          <ac:spMkLst>
            <pc:docMk/>
            <pc:sldMk cId="3092863458" sldId="300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01:19:03.914" v="2020" actId="1076"/>
          <ac:spMkLst>
            <pc:docMk/>
            <pc:sldMk cId="3092863458" sldId="300"/>
            <ac:spMk id="191" creationId="{00000000-0000-0000-0000-000000000000}"/>
          </ac:spMkLst>
        </pc:spChg>
        <pc:picChg chg="del">
          <ac:chgData name="Liu, Bo A" userId="c7a05918-e4ff-4afb-ae95-83f1e09efddf" providerId="ADAL" clId="{4A5F0F7C-2A53-4AAF-BA17-E14209A911D2}" dt="2020-11-08T11:49:29.474" v="1649" actId="478"/>
          <ac:picMkLst>
            <pc:docMk/>
            <pc:sldMk cId="3092863458" sldId="300"/>
            <ac:picMk id="3" creationId="{826D4CA3-D8DC-4150-A6DE-4269672E51D2}"/>
          </ac:picMkLst>
        </pc:picChg>
        <pc:picChg chg="del">
          <ac:chgData name="Liu, Bo A" userId="c7a05918-e4ff-4afb-ae95-83f1e09efddf" providerId="ADAL" clId="{4A5F0F7C-2A53-4AAF-BA17-E14209A911D2}" dt="2020-11-08T11:49:29.474" v="1649" actId="478"/>
          <ac:picMkLst>
            <pc:docMk/>
            <pc:sldMk cId="3092863458" sldId="300"/>
            <ac:picMk id="6" creationId="{F57E7AB0-8161-4B88-8355-9231EA7FFE13}"/>
          </ac:picMkLst>
        </pc:picChg>
        <pc:picChg chg="add mod">
          <ac:chgData name="Liu, Bo A" userId="c7a05918-e4ff-4afb-ae95-83f1e09efddf" providerId="ADAL" clId="{4A5F0F7C-2A53-4AAF-BA17-E14209A911D2}" dt="2020-11-09T01:19:20.766" v="2021" actId="1076"/>
          <ac:picMkLst>
            <pc:docMk/>
            <pc:sldMk cId="3092863458" sldId="300"/>
            <ac:picMk id="7" creationId="{A319E942-3293-4E94-955D-DCC1A4E6243D}"/>
          </ac:picMkLst>
        </pc:picChg>
        <pc:picChg chg="del">
          <ac:chgData name="Liu, Bo A" userId="c7a05918-e4ff-4afb-ae95-83f1e09efddf" providerId="ADAL" clId="{4A5F0F7C-2A53-4AAF-BA17-E14209A911D2}" dt="2020-11-08T11:49:29.474" v="1649" actId="478"/>
          <ac:picMkLst>
            <pc:docMk/>
            <pc:sldMk cId="3092863458" sldId="300"/>
            <ac:picMk id="8" creationId="{4C722D49-7D06-4DB3-B828-71CF8C66CD73}"/>
          </ac:picMkLst>
        </pc:pic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11" creationId="{6B0C74CB-5775-49BD-AB64-111119DCB74C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13" creationId="{AD141E0D-8C6D-4A58-A010-942209A80E62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17" creationId="{6FDBF6AF-6A4F-4362-9568-B51A88545EEA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18" creationId="{D5169EAD-9F2D-4199-B5DC-802548EB88DC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22" creationId="{5B377C53-F0FC-4A2B-9067-6018B9D58C4A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24" creationId="{31D53C07-1A4A-4126-94A0-F011318C62B7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26" creationId="{2675C1F9-D2FB-497A-A45D-F4EB67FC98E9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28" creationId="{A5685025-08DC-43F5-B581-272F89A82FF9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30" creationId="{E48A07BC-BE76-4A4E-9CE8-F8836F54A1F7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31" creationId="{601599A5-9D3A-4C4F-9A81-8C9A80CAA9BA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34" creationId="{B1C650C6-5C7E-4F80-9BB2-6BF03AC04689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36" creationId="{EDBED3DF-339B-43C9-B166-851C1D615714}"/>
          </ac:cxnSpMkLst>
        </pc:cxnChg>
      </pc:sldChg>
      <pc:sldChg chg="addSp delSp modSp add del delAnim">
        <pc:chgData name="Liu, Bo A" userId="c7a05918-e4ff-4afb-ae95-83f1e09efddf" providerId="ADAL" clId="{4A5F0F7C-2A53-4AAF-BA17-E14209A911D2}" dt="2020-11-09T09:52:06.525" v="3112" actId="2696"/>
        <pc:sldMkLst>
          <pc:docMk/>
          <pc:sldMk cId="141541288" sldId="301"/>
        </pc:sldMkLst>
        <pc:spChg chg="add del mod">
          <ac:chgData name="Liu, Bo A" userId="c7a05918-e4ff-4afb-ae95-83f1e09efddf" providerId="ADAL" clId="{4A5F0F7C-2A53-4AAF-BA17-E14209A911D2}" dt="2020-11-09T09:51:43.959" v="3110" actId="478"/>
          <ac:spMkLst>
            <pc:docMk/>
            <pc:sldMk cId="141541288" sldId="301"/>
            <ac:spMk id="3" creationId="{C21082CC-AE82-4C04-8AC9-6F99096C775E}"/>
          </ac:spMkLst>
        </pc:spChg>
        <pc:spChg chg="del">
          <ac:chgData name="Liu, Bo A" userId="c7a05918-e4ff-4afb-ae95-83f1e09efddf" providerId="ADAL" clId="{4A5F0F7C-2A53-4AAF-BA17-E14209A911D2}" dt="2020-11-09T09:51:41.356" v="3109" actId="478"/>
          <ac:spMkLst>
            <pc:docMk/>
            <pc:sldMk cId="141541288" sldId="301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09:51:38.795" v="3108" actId="478"/>
          <ac:spMkLst>
            <pc:docMk/>
            <pc:sldMk cId="141541288" sldId="301"/>
            <ac:spMk id="190" creationId="{00000000-0000-0000-0000-000000000000}"/>
          </ac:spMkLst>
        </pc:spChg>
      </pc:sldChg>
      <pc:sldChg chg="add del">
        <pc:chgData name="Liu, Bo A" userId="c7a05918-e4ff-4afb-ae95-83f1e09efddf" providerId="ADAL" clId="{4A5F0F7C-2A53-4AAF-BA17-E14209A911D2}" dt="2020-11-09T05:50:40.923" v="2088"/>
        <pc:sldMkLst>
          <pc:docMk/>
          <pc:sldMk cId="635222887" sldId="302"/>
        </pc:sldMkLst>
      </pc:sldChg>
      <pc:sldChg chg="addSp delSp modSp add">
        <pc:chgData name="Liu, Bo A" userId="c7a05918-e4ff-4afb-ae95-83f1e09efddf" providerId="ADAL" clId="{4A5F0F7C-2A53-4AAF-BA17-E14209A911D2}" dt="2020-11-09T09:30:10.552" v="3093" actId="1076"/>
        <pc:sldMkLst>
          <pc:docMk/>
          <pc:sldMk cId="1532650499" sldId="309"/>
        </pc:sldMkLst>
        <pc:spChg chg="mod">
          <ac:chgData name="Liu, Bo A" userId="c7a05918-e4ff-4afb-ae95-83f1e09efddf" providerId="ADAL" clId="{4A5F0F7C-2A53-4AAF-BA17-E14209A911D2}" dt="2020-11-09T06:25:34.706" v="2419" actId="14100"/>
          <ac:spMkLst>
            <pc:docMk/>
            <pc:sldMk cId="1532650499" sldId="309"/>
            <ac:spMk id="4" creationId="{6F91063A-C71D-4738-988C-A8BA9A8DA073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5" creationId="{F895889D-6ACF-4D32-8FEE-92AD075A31F0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6" creationId="{44214ACB-56E7-476C-953C-C1D055DEA81B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7" creationId="{746281D4-C938-42A8-B917-DF236AFE806D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8" creationId="{A47B0274-C154-414E-860E-E31ED6A06A55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9" creationId="{2F5F5BAD-D8DC-417B-B846-C70A364A7BC6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10" creationId="{78B23C34-F692-40E6-A9B3-D693DA720579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11" creationId="{A3E1EAAF-54DD-4648-BECA-799A283FC005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21" creationId="{15F73226-AE37-4A4B-8887-AD9B8191A8B9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22" creationId="{BDCD777B-99DF-4162-8377-F2D9BBCB775D}"/>
          </ac:spMkLst>
        </pc:spChg>
        <pc:spChg chg="mod">
          <ac:chgData name="Liu, Bo A" userId="c7a05918-e4ff-4afb-ae95-83f1e09efddf" providerId="ADAL" clId="{4A5F0F7C-2A53-4AAF-BA17-E14209A911D2}" dt="2020-11-09T07:36:48.466" v="2926" actId="14100"/>
          <ac:spMkLst>
            <pc:docMk/>
            <pc:sldMk cId="1532650499" sldId="309"/>
            <ac:spMk id="23" creationId="{AC6DCD95-2678-4A96-A6A7-910B88550780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29" creationId="{805EF06C-E8B9-4D20-9DA6-61ACB30F05B7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31" creationId="{1B4FABD2-E1C5-43E6-B38D-6EB888457358}"/>
          </ac:spMkLst>
        </pc:spChg>
        <pc:spChg chg="del mod">
          <ac:chgData name="Liu, Bo A" userId="c7a05918-e4ff-4afb-ae95-83f1e09efddf" providerId="ADAL" clId="{4A5F0F7C-2A53-4AAF-BA17-E14209A911D2}" dt="2020-11-09T06:51:44.116" v="2630" actId="478"/>
          <ac:spMkLst>
            <pc:docMk/>
            <pc:sldMk cId="1532650499" sldId="309"/>
            <ac:spMk id="32" creationId="{788BF5C5-9928-4A98-971B-11336C015C87}"/>
          </ac:spMkLst>
        </pc:spChg>
        <pc:spChg chg="del mod">
          <ac:chgData name="Liu, Bo A" userId="c7a05918-e4ff-4afb-ae95-83f1e09efddf" providerId="ADAL" clId="{4A5F0F7C-2A53-4AAF-BA17-E14209A911D2}" dt="2020-11-09T06:48:52.685" v="2619" actId="478"/>
          <ac:spMkLst>
            <pc:docMk/>
            <pc:sldMk cId="1532650499" sldId="309"/>
            <ac:spMk id="33" creationId="{E342B0B9-C858-412A-9FB1-AE340F70C208}"/>
          </ac:spMkLst>
        </pc:spChg>
        <pc:spChg chg="del mod">
          <ac:chgData name="Liu, Bo A" userId="c7a05918-e4ff-4afb-ae95-83f1e09efddf" providerId="ADAL" clId="{4A5F0F7C-2A53-4AAF-BA17-E14209A911D2}" dt="2020-11-09T09:26:37.274" v="3083" actId="478"/>
          <ac:spMkLst>
            <pc:docMk/>
            <pc:sldMk cId="1532650499" sldId="309"/>
            <ac:spMk id="34" creationId="{1CD1788D-9810-40A2-B5D5-FF943D80563E}"/>
          </ac:spMkLst>
        </pc:spChg>
        <pc:spChg chg="mod">
          <ac:chgData name="Liu, Bo A" userId="c7a05918-e4ff-4afb-ae95-83f1e09efddf" providerId="ADAL" clId="{4A5F0F7C-2A53-4AAF-BA17-E14209A911D2}" dt="2020-11-09T09:21:41.637" v="2944"/>
          <ac:spMkLst>
            <pc:docMk/>
            <pc:sldMk cId="1532650499" sldId="309"/>
            <ac:spMk id="35" creationId="{E9F83D69-9897-4867-B345-976097E82E2A}"/>
          </ac:spMkLst>
        </pc:spChg>
        <pc:spChg chg="add mod">
          <ac:chgData name="Liu, Bo A" userId="c7a05918-e4ff-4afb-ae95-83f1e09efddf" providerId="ADAL" clId="{4A5F0F7C-2A53-4AAF-BA17-E14209A911D2}" dt="2020-11-09T07:12:38.264" v="2923" actId="20577"/>
          <ac:spMkLst>
            <pc:docMk/>
            <pc:sldMk cId="1532650499" sldId="309"/>
            <ac:spMk id="36" creationId="{6F8AAA67-4F5A-413C-A776-E627943309A8}"/>
          </ac:spMkLst>
        </pc:spChg>
        <pc:spChg chg="add 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37" creationId="{9A637165-0828-466D-9E25-A0E587E3EA7A}"/>
          </ac:spMkLst>
        </pc:spChg>
        <pc:spChg chg="add mod">
          <ac:chgData name="Liu, Bo A" userId="c7a05918-e4ff-4afb-ae95-83f1e09efddf" providerId="ADAL" clId="{4A5F0F7C-2A53-4AAF-BA17-E14209A911D2}" dt="2020-11-09T09:22:04.093" v="2951" actId="20577"/>
          <ac:spMkLst>
            <pc:docMk/>
            <pc:sldMk cId="1532650499" sldId="309"/>
            <ac:spMk id="38" creationId="{60A2FDD1-E9C9-4D4F-8348-38425F407835}"/>
          </ac:spMkLst>
        </pc:spChg>
        <pc:spChg chg="add 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39" creationId="{A9F2D771-2FC4-47BA-B0EA-9A66B6A5AC20}"/>
          </ac:spMkLst>
        </pc:spChg>
        <pc:spChg chg="add 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40" creationId="{EB903342-CB1E-4BD4-92A0-9A4612D2BC8C}"/>
          </ac:spMkLst>
        </pc:spChg>
        <pc:spChg chg="add mod">
          <ac:chgData name="Liu, Bo A" userId="c7a05918-e4ff-4afb-ae95-83f1e09efddf" providerId="ADAL" clId="{4A5F0F7C-2A53-4AAF-BA17-E14209A911D2}" dt="2020-11-09T09:24:23.146" v="3013" actId="14100"/>
          <ac:spMkLst>
            <pc:docMk/>
            <pc:sldMk cId="1532650499" sldId="309"/>
            <ac:spMk id="41" creationId="{3B5E230D-B75A-441E-B98C-4A02A9BA8E13}"/>
          </ac:spMkLst>
        </pc:spChg>
        <pc:spChg chg="add 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42" creationId="{11490A31-63DE-4820-ABF9-AB3811700C50}"/>
          </ac:spMkLst>
        </pc:spChg>
        <pc:spChg chg="add mod ord">
          <ac:chgData name="Liu, Bo A" userId="c7a05918-e4ff-4afb-ae95-83f1e09efddf" providerId="ADAL" clId="{4A5F0F7C-2A53-4AAF-BA17-E14209A911D2}" dt="2020-11-09T09:21:32.524" v="2942" actId="166"/>
          <ac:spMkLst>
            <pc:docMk/>
            <pc:sldMk cId="1532650499" sldId="309"/>
            <ac:spMk id="43" creationId="{9361A925-CE5E-4AE5-9798-175C3CA6F8E3}"/>
          </ac:spMkLst>
        </pc:spChg>
        <pc:spChg chg="add 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44" creationId="{3D11451F-42E4-4917-A0FE-469A69B81A87}"/>
          </ac:spMkLst>
        </pc:spChg>
        <pc:spChg chg="add del mod">
          <ac:chgData name="Liu, Bo A" userId="c7a05918-e4ff-4afb-ae95-83f1e09efddf" providerId="ADAL" clId="{4A5F0F7C-2A53-4AAF-BA17-E14209A911D2}" dt="2020-11-09T09:22:54.865" v="2990" actId="20577"/>
          <ac:spMkLst>
            <pc:docMk/>
            <pc:sldMk cId="1532650499" sldId="309"/>
            <ac:spMk id="48" creationId="{4FA874FB-0C79-4CD7-BBDA-BF7DDF45DCD7}"/>
          </ac:spMkLst>
        </pc:spChg>
        <pc:spChg chg="add mod">
          <ac:chgData name="Liu, Bo A" userId="c7a05918-e4ff-4afb-ae95-83f1e09efddf" providerId="ADAL" clId="{4A5F0F7C-2A53-4AAF-BA17-E14209A911D2}" dt="2020-11-09T09:30:10.552" v="3093" actId="1076"/>
          <ac:spMkLst>
            <pc:docMk/>
            <pc:sldMk cId="1532650499" sldId="309"/>
            <ac:spMk id="49" creationId="{7FB7CBA1-951F-456F-87F5-B990BEE78D08}"/>
          </ac:spMkLst>
        </pc:spChg>
        <pc:spChg chg="add mod">
          <ac:chgData name="Liu, Bo A" userId="c7a05918-e4ff-4afb-ae95-83f1e09efddf" providerId="ADAL" clId="{4A5F0F7C-2A53-4AAF-BA17-E14209A911D2}" dt="2020-11-09T09:25:19.103" v="3048" actId="20577"/>
          <ac:spMkLst>
            <pc:docMk/>
            <pc:sldMk cId="1532650499" sldId="309"/>
            <ac:spMk id="50" creationId="{479A4344-908D-4EAC-828A-6CF9F3645E79}"/>
          </ac:spMkLst>
        </pc:spChg>
        <pc:spChg chg="add mod">
          <ac:chgData name="Liu, Bo A" userId="c7a05918-e4ff-4afb-ae95-83f1e09efddf" providerId="ADAL" clId="{4A5F0F7C-2A53-4AAF-BA17-E14209A911D2}" dt="2020-11-09T09:29:39.150" v="3089" actId="1076"/>
          <ac:spMkLst>
            <pc:docMk/>
            <pc:sldMk cId="1532650499" sldId="309"/>
            <ac:spMk id="51" creationId="{72065834-7F85-406F-86B1-2BA0F7B20F68}"/>
          </ac:spMkLst>
        </pc:spChg>
        <pc:spChg chg="add mod">
          <ac:chgData name="Liu, Bo A" userId="c7a05918-e4ff-4afb-ae95-83f1e09efddf" providerId="ADAL" clId="{4A5F0F7C-2A53-4AAF-BA17-E14209A911D2}" dt="2020-11-09T09:29:48.999" v="3091" actId="1076"/>
          <ac:spMkLst>
            <pc:docMk/>
            <pc:sldMk cId="1532650499" sldId="309"/>
            <ac:spMk id="52" creationId="{CCA943A7-BE17-48CB-B0A2-3E0342BB0034}"/>
          </ac:spMkLst>
        </pc:spChg>
        <pc:picChg chg="mod">
          <ac:chgData name="Liu, Bo A" userId="c7a05918-e4ff-4afb-ae95-83f1e09efddf" providerId="ADAL" clId="{4A5F0F7C-2A53-4AAF-BA17-E14209A911D2}" dt="2020-11-09T07:36:40.969" v="2925" actId="1076"/>
          <ac:picMkLst>
            <pc:docMk/>
            <pc:sldMk cId="1532650499" sldId="309"/>
            <ac:picMk id="20" creationId="{73684D45-9CB4-4DDE-AD61-DDAF98753385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24" creationId="{FB7EBA9C-FCB6-4188-9178-A89DE3AAA1FC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25" creationId="{3794138F-54DA-4F82-9BF2-54FE56061941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26" creationId="{CC869E68-9705-4CBC-BB19-1404663B3E11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27" creationId="{A3DB1B39-F162-46BE-903E-267B6104CC68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28" creationId="{04A1E15C-18AB-4C31-AC9B-3BE4C11F65D1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30" creationId="{4FA49E30-2582-4B61-BF84-FBE46662B1C1}"/>
          </ac:picMkLst>
        </pc:picChg>
        <pc:picChg chg="add mod">
          <ac:chgData name="Liu, Bo A" userId="c7a05918-e4ff-4afb-ae95-83f1e09efddf" providerId="ADAL" clId="{4A5F0F7C-2A53-4AAF-BA17-E14209A911D2}" dt="2020-11-09T07:38:20.183" v="2940" actId="1076"/>
          <ac:picMkLst>
            <pc:docMk/>
            <pc:sldMk cId="1532650499" sldId="309"/>
            <ac:picMk id="45" creationId="{48EEC95C-724C-49E2-B6B3-DC2D44B3AF51}"/>
          </ac:picMkLst>
        </pc:picChg>
        <pc:picChg chg="add mod">
          <ac:chgData name="Liu, Bo A" userId="c7a05918-e4ff-4afb-ae95-83f1e09efddf" providerId="ADAL" clId="{4A5F0F7C-2A53-4AAF-BA17-E14209A911D2}" dt="2020-11-09T07:38:14.603" v="2938" actId="1076"/>
          <ac:picMkLst>
            <pc:docMk/>
            <pc:sldMk cId="1532650499" sldId="309"/>
            <ac:picMk id="46" creationId="{5B7CB847-7627-4D49-AB9C-C0DE520EB66A}"/>
          </ac:picMkLst>
        </pc:picChg>
        <pc:picChg chg="add mod">
          <ac:chgData name="Liu, Bo A" userId="c7a05918-e4ff-4afb-ae95-83f1e09efddf" providerId="ADAL" clId="{4A5F0F7C-2A53-4AAF-BA17-E14209A911D2}" dt="2020-11-09T07:37:35.952" v="2930" actId="1076"/>
          <ac:picMkLst>
            <pc:docMk/>
            <pc:sldMk cId="1532650499" sldId="309"/>
            <ac:picMk id="47" creationId="{ECEE9DD0-CBFD-45EB-85A1-E8E6906C2C8B}"/>
          </ac:picMkLst>
        </pc:picChg>
      </pc:sldChg>
      <pc:sldChg chg="modSp add">
        <pc:chgData name="Liu, Bo A" userId="c7a05918-e4ff-4afb-ae95-83f1e09efddf" providerId="ADAL" clId="{4A5F0F7C-2A53-4AAF-BA17-E14209A911D2}" dt="2020-11-09T10:06:04.257" v="3244" actId="113"/>
        <pc:sldMkLst>
          <pc:docMk/>
          <pc:sldMk cId="936907699" sldId="310"/>
        </pc:sldMkLst>
        <pc:spChg chg="mod">
          <ac:chgData name="Liu, Bo A" userId="c7a05918-e4ff-4afb-ae95-83f1e09efddf" providerId="ADAL" clId="{4A5F0F7C-2A53-4AAF-BA17-E14209A911D2}" dt="2020-11-09T10:06:04.257" v="3244" actId="113"/>
          <ac:spMkLst>
            <pc:docMk/>
            <pc:sldMk cId="936907699" sldId="310"/>
            <ac:spMk id="202" creationId="{00000000-0000-0000-0000-000000000000}"/>
          </ac:spMkLst>
        </pc:spChg>
      </pc:sldChg>
      <pc:sldChg chg="modSp add">
        <pc:chgData name="Liu, Bo A" userId="c7a05918-e4ff-4afb-ae95-83f1e09efddf" providerId="ADAL" clId="{4A5F0F7C-2A53-4AAF-BA17-E14209A911D2}" dt="2020-11-09T10:00:04.547" v="3132" actId="6549"/>
        <pc:sldMkLst>
          <pc:docMk/>
          <pc:sldMk cId="569272872" sldId="311"/>
        </pc:sldMkLst>
        <pc:spChg chg="mod">
          <ac:chgData name="Liu, Bo A" userId="c7a05918-e4ff-4afb-ae95-83f1e09efddf" providerId="ADAL" clId="{4A5F0F7C-2A53-4AAF-BA17-E14209A911D2}" dt="2020-11-09T10:00:04.547" v="3132" actId="6549"/>
          <ac:spMkLst>
            <pc:docMk/>
            <pc:sldMk cId="569272872" sldId="311"/>
            <ac:spMk id="202" creationId="{00000000-0000-0000-0000-000000000000}"/>
          </ac:spMkLst>
        </pc:spChg>
      </pc:sldChg>
      <pc:sldChg chg="add del">
        <pc:chgData name="Liu, Bo A" userId="c7a05918-e4ff-4afb-ae95-83f1e09efddf" providerId="ADAL" clId="{4A5F0F7C-2A53-4AAF-BA17-E14209A911D2}" dt="2020-11-09T09:52:21.538" v="3114" actId="2696"/>
        <pc:sldMkLst>
          <pc:docMk/>
          <pc:sldMk cId="2766506075" sldId="311"/>
        </pc:sldMkLst>
      </pc:sldChg>
      <pc:sldChg chg="addSp delSp modSp add delAnim">
        <pc:chgData name="Liu, Bo A" userId="c7a05918-e4ff-4afb-ae95-83f1e09efddf" providerId="ADAL" clId="{4A5F0F7C-2A53-4AAF-BA17-E14209A911D2}" dt="2020-11-09T14:52:37.630" v="4160" actId="1076"/>
        <pc:sldMkLst>
          <pc:docMk/>
          <pc:sldMk cId="2492891663" sldId="312"/>
        </pc:sldMkLst>
        <pc:spChg chg="add del mod">
          <ac:chgData name="Liu, Bo A" userId="c7a05918-e4ff-4afb-ae95-83f1e09efddf" providerId="ADAL" clId="{4A5F0F7C-2A53-4AAF-BA17-E14209A911D2}" dt="2020-11-09T14:28:36.209" v="3960" actId="478"/>
          <ac:spMkLst>
            <pc:docMk/>
            <pc:sldMk cId="2492891663" sldId="312"/>
            <ac:spMk id="3" creationId="{065FA925-B6D1-4F1B-9B57-0C06F8B12E4B}"/>
          </ac:spMkLst>
        </pc:spChg>
        <pc:spChg chg="add mod">
          <ac:chgData name="Liu, Bo A" userId="c7a05918-e4ff-4afb-ae95-83f1e09efddf" providerId="ADAL" clId="{4A5F0F7C-2A53-4AAF-BA17-E14209A911D2}" dt="2020-11-09T14:47:08.442" v="4054" actId="688"/>
          <ac:spMkLst>
            <pc:docMk/>
            <pc:sldMk cId="2492891663" sldId="312"/>
            <ac:spMk id="14" creationId="{F6AE3521-4CDE-411B-A04B-BFA83DFD5FDB}"/>
          </ac:spMkLst>
        </pc:spChg>
        <pc:spChg chg="add mod">
          <ac:chgData name="Liu, Bo A" userId="c7a05918-e4ff-4afb-ae95-83f1e09efddf" providerId="ADAL" clId="{4A5F0F7C-2A53-4AAF-BA17-E14209A911D2}" dt="2020-11-09T14:52:27.250" v="4159" actId="20577"/>
          <ac:spMkLst>
            <pc:docMk/>
            <pc:sldMk cId="2492891663" sldId="312"/>
            <ac:spMk id="38" creationId="{5F9DAD64-4829-46CA-A01F-0740E20BBAD4}"/>
          </ac:spMkLst>
        </pc:spChg>
        <pc:spChg chg="add mod">
          <ac:chgData name="Liu, Bo A" userId="c7a05918-e4ff-4afb-ae95-83f1e09efddf" providerId="ADAL" clId="{4A5F0F7C-2A53-4AAF-BA17-E14209A911D2}" dt="2020-11-09T14:52:37.630" v="4160" actId="1076"/>
          <ac:spMkLst>
            <pc:docMk/>
            <pc:sldMk cId="2492891663" sldId="312"/>
            <ac:spMk id="41" creationId="{1BEA5E25-D4B1-4BCA-BFB0-13BF8296E2EE}"/>
          </ac:spMkLst>
        </pc:spChg>
        <pc:spChg chg="del">
          <ac:chgData name="Liu, Bo A" userId="c7a05918-e4ff-4afb-ae95-83f1e09efddf" providerId="ADAL" clId="{4A5F0F7C-2A53-4AAF-BA17-E14209A911D2}" dt="2020-11-09T14:28:31.196" v="3958" actId="478"/>
          <ac:spMkLst>
            <pc:docMk/>
            <pc:sldMk cId="2492891663" sldId="312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14:28:34.157" v="3959" actId="478"/>
          <ac:spMkLst>
            <pc:docMk/>
            <pc:sldMk cId="2492891663" sldId="312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4:43:41.598" v="3990" actId="14100"/>
          <ac:spMkLst>
            <pc:docMk/>
            <pc:sldMk cId="2492891663" sldId="312"/>
            <ac:spMk id="191" creationId="{00000000-0000-0000-0000-000000000000}"/>
          </ac:spMkLst>
        </pc:spChg>
        <pc:picChg chg="add mod">
          <ac:chgData name="Liu, Bo A" userId="c7a05918-e4ff-4afb-ae95-83f1e09efddf" providerId="ADAL" clId="{4A5F0F7C-2A53-4AAF-BA17-E14209A911D2}" dt="2020-11-09T14:40:51.341" v="3978" actId="1076"/>
          <ac:picMkLst>
            <pc:docMk/>
            <pc:sldMk cId="2492891663" sldId="312"/>
            <ac:picMk id="5" creationId="{16716DBC-DF19-40E2-8574-89B9A777700B}"/>
          </ac:picMkLst>
        </pc:picChg>
        <pc:picChg chg="add del mod">
          <ac:chgData name="Liu, Bo A" userId="c7a05918-e4ff-4afb-ae95-83f1e09efddf" providerId="ADAL" clId="{4A5F0F7C-2A53-4AAF-BA17-E14209A911D2}" dt="2020-11-09T14:38:59.057" v="3967" actId="478"/>
          <ac:picMkLst>
            <pc:docMk/>
            <pc:sldMk cId="2492891663" sldId="312"/>
            <ac:picMk id="7" creationId="{5601A4D9-5468-401F-BEB7-84BF573F1FCC}"/>
          </ac:picMkLst>
        </pc:picChg>
        <pc:picChg chg="add mod">
          <ac:chgData name="Liu, Bo A" userId="c7a05918-e4ff-4afb-ae95-83f1e09efddf" providerId="ADAL" clId="{4A5F0F7C-2A53-4AAF-BA17-E14209A911D2}" dt="2020-11-09T14:40:43.520" v="3977" actId="1076"/>
          <ac:picMkLst>
            <pc:docMk/>
            <pc:sldMk cId="2492891663" sldId="312"/>
            <ac:picMk id="9" creationId="{0E47459F-E9DB-42F2-897F-6EF556F248EC}"/>
          </ac:picMkLst>
        </pc:picChg>
        <pc:cxnChg chg="add mod">
          <ac:chgData name="Liu, Bo A" userId="c7a05918-e4ff-4afb-ae95-83f1e09efddf" providerId="ADAL" clId="{4A5F0F7C-2A53-4AAF-BA17-E14209A911D2}" dt="2020-11-09T14:51:26.980" v="4126" actId="14100"/>
          <ac:cxnSpMkLst>
            <pc:docMk/>
            <pc:sldMk cId="2492891663" sldId="312"/>
            <ac:cxnSpMk id="13" creationId="{1E12D183-9C57-4BF7-BD5D-463B37F19F8B}"/>
          </ac:cxnSpMkLst>
        </pc:cxnChg>
        <pc:cxnChg chg="add del mod">
          <ac:chgData name="Liu, Bo A" userId="c7a05918-e4ff-4afb-ae95-83f1e09efddf" providerId="ADAL" clId="{4A5F0F7C-2A53-4AAF-BA17-E14209A911D2}" dt="2020-11-09T14:45:39.812" v="4042" actId="478"/>
          <ac:cxnSpMkLst>
            <pc:docMk/>
            <pc:sldMk cId="2492891663" sldId="312"/>
            <ac:cxnSpMk id="18" creationId="{A5C5B6C2-B789-4BE4-A343-9D24FCBBA45C}"/>
          </ac:cxnSpMkLst>
        </pc:cxnChg>
        <pc:cxnChg chg="add mod">
          <ac:chgData name="Liu, Bo A" userId="c7a05918-e4ff-4afb-ae95-83f1e09efddf" providerId="ADAL" clId="{4A5F0F7C-2A53-4AAF-BA17-E14209A911D2}" dt="2020-11-09T14:48:18.703" v="4062" actId="14100"/>
          <ac:cxnSpMkLst>
            <pc:docMk/>
            <pc:sldMk cId="2492891663" sldId="312"/>
            <ac:cxnSpMk id="24" creationId="{C95C8CE4-DF2A-4DE0-A377-149A6D4EEEAD}"/>
          </ac:cxnSpMkLst>
        </pc:cxnChg>
      </pc:sldChg>
      <pc:sldChg chg="modSp add">
        <pc:chgData name="Liu, Bo A" userId="c7a05918-e4ff-4afb-ae95-83f1e09efddf" providerId="ADAL" clId="{4A5F0F7C-2A53-4AAF-BA17-E14209A911D2}" dt="2020-11-10T02:21:00.832" v="5026" actId="20577"/>
        <pc:sldMkLst>
          <pc:docMk/>
          <pc:sldMk cId="1276673206" sldId="313"/>
        </pc:sldMkLst>
        <pc:spChg chg="mod">
          <ac:chgData name="Liu, Bo A" userId="c7a05918-e4ff-4afb-ae95-83f1e09efddf" providerId="ADAL" clId="{4A5F0F7C-2A53-4AAF-BA17-E14209A911D2}" dt="2020-11-10T02:21:00.832" v="5026" actId="20577"/>
          <ac:spMkLst>
            <pc:docMk/>
            <pc:sldMk cId="1276673206" sldId="313"/>
            <ac:spMk id="191" creationId="{00000000-0000-0000-0000-000000000000}"/>
          </ac:spMkLst>
        </pc:spChg>
      </pc:sldChg>
      <pc:sldChg chg="modSp add">
        <pc:chgData name="Liu, Bo A" userId="c7a05918-e4ff-4afb-ae95-83f1e09efddf" providerId="ADAL" clId="{4A5F0F7C-2A53-4AAF-BA17-E14209A911D2}" dt="2020-11-09T13:38:14.335" v="3957" actId="1076"/>
        <pc:sldMkLst>
          <pc:docMk/>
          <pc:sldMk cId="2059385596" sldId="314"/>
        </pc:sldMkLst>
        <pc:spChg chg="mod">
          <ac:chgData name="Liu, Bo A" userId="c7a05918-e4ff-4afb-ae95-83f1e09efddf" providerId="ADAL" clId="{4A5F0F7C-2A53-4AAF-BA17-E14209A911D2}" dt="2020-11-09T13:38:14.335" v="3957" actId="1076"/>
          <ac:spMkLst>
            <pc:docMk/>
            <pc:sldMk cId="2059385596" sldId="314"/>
            <ac:spMk id="191" creationId="{00000000-0000-0000-0000-000000000000}"/>
          </ac:spMkLst>
        </pc:spChg>
      </pc:sldChg>
      <pc:sldChg chg="modSp add">
        <pc:chgData name="Liu, Bo A" userId="c7a05918-e4ff-4afb-ae95-83f1e09efddf" providerId="ADAL" clId="{4A5F0F7C-2A53-4AAF-BA17-E14209A911D2}" dt="2020-11-09T11:03:43.340" v="3526" actId="20577"/>
        <pc:sldMkLst>
          <pc:docMk/>
          <pc:sldMk cId="1031523351" sldId="315"/>
        </pc:sldMkLst>
        <pc:spChg chg="mod">
          <ac:chgData name="Liu, Bo A" userId="c7a05918-e4ff-4afb-ae95-83f1e09efddf" providerId="ADAL" clId="{4A5F0F7C-2A53-4AAF-BA17-E14209A911D2}" dt="2020-11-09T11:03:43.340" v="3526" actId="20577"/>
          <ac:spMkLst>
            <pc:docMk/>
            <pc:sldMk cId="1031523351" sldId="315"/>
            <ac:spMk id="191" creationId="{00000000-0000-0000-0000-000000000000}"/>
          </ac:spMkLst>
        </pc:spChg>
      </pc:sldChg>
      <pc:sldChg chg="addSp delSp modSp add addAnim delAnim">
        <pc:chgData name="Liu, Bo A" userId="c7a05918-e4ff-4afb-ae95-83f1e09efddf" providerId="ADAL" clId="{4A5F0F7C-2A53-4AAF-BA17-E14209A911D2}" dt="2020-11-10T02:18:06.131" v="5022" actId="1076"/>
        <pc:sldMkLst>
          <pc:docMk/>
          <pc:sldMk cId="2779274609" sldId="316"/>
        </pc:sldMkLst>
        <pc:spChg chg="add del mod">
          <ac:chgData name="Liu, Bo A" userId="c7a05918-e4ff-4afb-ae95-83f1e09efddf" providerId="ADAL" clId="{4A5F0F7C-2A53-4AAF-BA17-E14209A911D2}" dt="2020-11-09T15:01:48.509" v="4557" actId="478"/>
          <ac:spMkLst>
            <pc:docMk/>
            <pc:sldMk cId="2779274609" sldId="316"/>
            <ac:spMk id="3" creationId="{5A34B23A-F0C4-48FD-8FD0-E1019EEDCC58}"/>
          </ac:spMkLst>
        </pc:spChg>
        <pc:spChg chg="add del mod">
          <ac:chgData name="Liu, Bo A" userId="c7a05918-e4ff-4afb-ae95-83f1e09efddf" providerId="ADAL" clId="{4A5F0F7C-2A53-4AAF-BA17-E14209A911D2}" dt="2020-11-10T01:41:47.558" v="4842" actId="478"/>
          <ac:spMkLst>
            <pc:docMk/>
            <pc:sldMk cId="2779274609" sldId="316"/>
            <ac:spMk id="5" creationId="{9C62185A-D664-4AC4-8D22-49DE7D711BE8}"/>
          </ac:spMkLst>
        </pc:spChg>
        <pc:spChg chg="add del mod">
          <ac:chgData name="Liu, Bo A" userId="c7a05918-e4ff-4afb-ae95-83f1e09efddf" providerId="ADAL" clId="{4A5F0F7C-2A53-4AAF-BA17-E14209A911D2}" dt="2020-11-10T01:41:44.443" v="4841" actId="478"/>
          <ac:spMkLst>
            <pc:docMk/>
            <pc:sldMk cId="2779274609" sldId="316"/>
            <ac:spMk id="7" creationId="{58C6BBBD-F96D-4C7B-88E2-BAA254105123}"/>
          </ac:spMkLst>
        </pc:spChg>
        <pc:spChg chg="add del mod">
          <ac:chgData name="Liu, Bo A" userId="c7a05918-e4ff-4afb-ae95-83f1e09efddf" providerId="ADAL" clId="{4A5F0F7C-2A53-4AAF-BA17-E14209A911D2}" dt="2020-11-10T01:42:24.633" v="4847" actId="478"/>
          <ac:spMkLst>
            <pc:docMk/>
            <pc:sldMk cId="2779274609" sldId="316"/>
            <ac:spMk id="8" creationId="{C1BF5A5B-265D-4145-BF17-5563E86C4788}"/>
          </ac:spMkLst>
        </pc:spChg>
        <pc:spChg chg="add del mod">
          <ac:chgData name="Liu, Bo A" userId="c7a05918-e4ff-4afb-ae95-83f1e09efddf" providerId="ADAL" clId="{4A5F0F7C-2A53-4AAF-BA17-E14209A911D2}" dt="2020-11-10T01:43:23.624" v="4861" actId="478"/>
          <ac:spMkLst>
            <pc:docMk/>
            <pc:sldMk cId="2779274609" sldId="316"/>
            <ac:spMk id="9" creationId="{117116FA-4B4A-4FD4-928D-FCE92FAF912D}"/>
          </ac:spMkLst>
        </pc:spChg>
        <pc:spChg chg="add del mod">
          <ac:chgData name="Liu, Bo A" userId="c7a05918-e4ff-4afb-ae95-83f1e09efddf" providerId="ADAL" clId="{4A5F0F7C-2A53-4AAF-BA17-E14209A911D2}" dt="2020-11-10T01:51:53.727" v="4873" actId="478"/>
          <ac:spMkLst>
            <pc:docMk/>
            <pc:sldMk cId="2779274609" sldId="316"/>
            <ac:spMk id="10" creationId="{C02B0C33-EA08-4AC7-BD57-C9D5787955D1}"/>
          </ac:spMkLst>
        </pc:spChg>
        <pc:spChg chg="add mod">
          <ac:chgData name="Liu, Bo A" userId="c7a05918-e4ff-4afb-ae95-83f1e09efddf" providerId="ADAL" clId="{4A5F0F7C-2A53-4AAF-BA17-E14209A911D2}" dt="2020-11-10T02:10:07.133" v="4942" actId="1076"/>
          <ac:spMkLst>
            <pc:docMk/>
            <pc:sldMk cId="2779274609" sldId="316"/>
            <ac:spMk id="17" creationId="{DECCDB89-4DED-4B84-BA9B-63DC1B69B4D2}"/>
          </ac:spMkLst>
        </pc:spChg>
        <pc:spChg chg="add mod">
          <ac:chgData name="Liu, Bo A" userId="c7a05918-e4ff-4afb-ae95-83f1e09efddf" providerId="ADAL" clId="{4A5F0F7C-2A53-4AAF-BA17-E14209A911D2}" dt="2020-11-10T02:16:37.896" v="5004" actId="1076"/>
          <ac:spMkLst>
            <pc:docMk/>
            <pc:sldMk cId="2779274609" sldId="316"/>
            <ac:spMk id="34" creationId="{CD6E8EF0-8EEA-45F4-AF48-B219597CB477}"/>
          </ac:spMkLst>
        </pc:spChg>
        <pc:spChg chg="add mod">
          <ac:chgData name="Liu, Bo A" userId="c7a05918-e4ff-4afb-ae95-83f1e09efddf" providerId="ADAL" clId="{4A5F0F7C-2A53-4AAF-BA17-E14209A911D2}" dt="2020-11-10T02:16:46.942" v="5006" actId="20577"/>
          <ac:spMkLst>
            <pc:docMk/>
            <pc:sldMk cId="2779274609" sldId="316"/>
            <ac:spMk id="35" creationId="{625B2AF5-DEB2-451D-8E52-32B6ACFDA933}"/>
          </ac:spMkLst>
        </pc:spChg>
        <pc:spChg chg="add mod">
          <ac:chgData name="Liu, Bo A" userId="c7a05918-e4ff-4afb-ae95-83f1e09efddf" providerId="ADAL" clId="{4A5F0F7C-2A53-4AAF-BA17-E14209A911D2}" dt="2020-11-10T02:17:27.672" v="5018" actId="1076"/>
          <ac:spMkLst>
            <pc:docMk/>
            <pc:sldMk cId="2779274609" sldId="316"/>
            <ac:spMk id="36" creationId="{FA14FAB5-B823-447E-93C7-081A3410E6A9}"/>
          </ac:spMkLst>
        </pc:spChg>
        <pc:spChg chg="add mod">
          <ac:chgData name="Liu, Bo A" userId="c7a05918-e4ff-4afb-ae95-83f1e09efddf" providerId="ADAL" clId="{4A5F0F7C-2A53-4AAF-BA17-E14209A911D2}" dt="2020-11-10T02:17:34.362" v="5021" actId="20577"/>
          <ac:spMkLst>
            <pc:docMk/>
            <pc:sldMk cId="2779274609" sldId="316"/>
            <ac:spMk id="37" creationId="{16FCF659-9D07-449E-9595-300984B2388E}"/>
          </ac:spMkLst>
        </pc:spChg>
        <pc:spChg chg="add del mod">
          <ac:chgData name="Liu, Bo A" userId="c7a05918-e4ff-4afb-ae95-83f1e09efddf" providerId="ADAL" clId="{4A5F0F7C-2A53-4AAF-BA17-E14209A911D2}" dt="2020-11-09T15:10:50.777" v="4814" actId="478"/>
          <ac:spMkLst>
            <pc:docMk/>
            <pc:sldMk cId="2779274609" sldId="316"/>
            <ac:spMk id="189" creationId="{00000000-0000-0000-0000-000000000000}"/>
          </ac:spMkLst>
        </pc:spChg>
        <pc:spChg chg="del mod">
          <ac:chgData name="Liu, Bo A" userId="c7a05918-e4ff-4afb-ae95-83f1e09efddf" providerId="ADAL" clId="{4A5F0F7C-2A53-4AAF-BA17-E14209A911D2}" dt="2020-11-09T15:01:44.663" v="4556" actId="478"/>
          <ac:spMkLst>
            <pc:docMk/>
            <pc:sldMk cId="2779274609" sldId="316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10T02:09:30.679" v="4939" actId="1076"/>
          <ac:spMkLst>
            <pc:docMk/>
            <pc:sldMk cId="2779274609" sldId="316"/>
            <ac:spMk id="191" creationId="{00000000-0000-0000-0000-000000000000}"/>
          </ac:spMkLst>
        </pc:spChg>
        <pc:picChg chg="add mod">
          <ac:chgData name="Liu, Bo A" userId="c7a05918-e4ff-4afb-ae95-83f1e09efddf" providerId="ADAL" clId="{4A5F0F7C-2A53-4AAF-BA17-E14209A911D2}" dt="2020-11-10T02:18:06.131" v="5022" actId="1076"/>
          <ac:picMkLst>
            <pc:docMk/>
            <pc:sldMk cId="2779274609" sldId="316"/>
            <ac:picMk id="11" creationId="{6A2C4D76-50D9-453F-8A77-34FB207D5AF0}"/>
          </ac:picMkLst>
        </pc:picChg>
        <pc:picChg chg="add del mod">
          <ac:chgData name="Liu, Bo A" userId="c7a05918-e4ff-4afb-ae95-83f1e09efddf" providerId="ADAL" clId="{4A5F0F7C-2A53-4AAF-BA17-E14209A911D2}" dt="2020-11-10T01:47:10.299" v="4863" actId="478"/>
          <ac:picMkLst>
            <pc:docMk/>
            <pc:sldMk cId="2779274609" sldId="316"/>
            <ac:picMk id="13" creationId="{800625E1-E500-44FD-8DB7-3B400C3EE619}"/>
          </ac:picMkLst>
        </pc:picChg>
        <pc:picChg chg="add mod">
          <ac:chgData name="Liu, Bo A" userId="c7a05918-e4ff-4afb-ae95-83f1e09efddf" providerId="ADAL" clId="{4A5F0F7C-2A53-4AAF-BA17-E14209A911D2}" dt="2020-11-10T02:10:07.133" v="4942" actId="1076"/>
          <ac:picMkLst>
            <pc:docMk/>
            <pc:sldMk cId="2779274609" sldId="316"/>
            <ac:picMk id="14" creationId="{39232F3A-4F93-4E9E-83B3-3E6BC84637E5}"/>
          </ac:picMkLst>
        </pc:picChg>
        <pc:picChg chg="add mod">
          <ac:chgData name="Liu, Bo A" userId="c7a05918-e4ff-4afb-ae95-83f1e09efddf" providerId="ADAL" clId="{4A5F0F7C-2A53-4AAF-BA17-E14209A911D2}" dt="2020-11-10T02:10:07.133" v="4942" actId="1076"/>
          <ac:picMkLst>
            <pc:docMk/>
            <pc:sldMk cId="2779274609" sldId="316"/>
            <ac:picMk id="15" creationId="{27B260D3-C5C8-4239-A81D-29CDD068997A}"/>
          </ac:picMkLst>
        </pc:picChg>
        <pc:picChg chg="add mod">
          <ac:chgData name="Liu, Bo A" userId="c7a05918-e4ff-4afb-ae95-83f1e09efddf" providerId="ADAL" clId="{4A5F0F7C-2A53-4AAF-BA17-E14209A911D2}" dt="2020-11-10T02:10:07.133" v="4942" actId="1076"/>
          <ac:picMkLst>
            <pc:docMk/>
            <pc:sldMk cId="2779274609" sldId="316"/>
            <ac:picMk id="16" creationId="{DD45EC53-3975-4BA1-B308-52197551BDB1}"/>
          </ac:picMkLst>
        </pc:picChg>
        <pc:picChg chg="add mod">
          <ac:chgData name="Liu, Bo A" userId="c7a05918-e4ff-4afb-ae95-83f1e09efddf" providerId="ADAL" clId="{4A5F0F7C-2A53-4AAF-BA17-E14209A911D2}" dt="2020-11-10T02:10:12.454" v="4943" actId="1076"/>
          <ac:picMkLst>
            <pc:docMk/>
            <pc:sldMk cId="2779274609" sldId="316"/>
            <ac:picMk id="18" creationId="{C8218256-8656-4C9F-854D-1D9A91F9FD38}"/>
          </ac:picMkLst>
        </pc:picChg>
        <pc:picChg chg="add mod">
          <ac:chgData name="Liu, Bo A" userId="c7a05918-e4ff-4afb-ae95-83f1e09efddf" providerId="ADAL" clId="{4A5F0F7C-2A53-4AAF-BA17-E14209A911D2}" dt="2020-11-10T02:15:35.161" v="4978" actId="1076"/>
          <ac:picMkLst>
            <pc:docMk/>
            <pc:sldMk cId="2779274609" sldId="316"/>
            <ac:picMk id="19" creationId="{ADE9A003-E809-4154-A0C1-60D1831B71C6}"/>
          </ac:picMkLst>
        </pc:picChg>
        <pc:picChg chg="add del mod">
          <ac:chgData name="Liu, Bo A" userId="c7a05918-e4ff-4afb-ae95-83f1e09efddf" providerId="ADAL" clId="{4A5F0F7C-2A53-4AAF-BA17-E14209A911D2}" dt="2020-11-10T02:05:04.688" v="4904" actId="478"/>
          <ac:picMkLst>
            <pc:docMk/>
            <pc:sldMk cId="2779274609" sldId="316"/>
            <ac:picMk id="20" creationId="{00A6C33C-5C35-49F6-8DD1-A30533FC2847}"/>
          </ac:picMkLst>
        </pc:picChg>
        <pc:cxnChg chg="add mod">
          <ac:chgData name="Liu, Bo A" userId="c7a05918-e4ff-4afb-ae95-83f1e09efddf" providerId="ADAL" clId="{4A5F0F7C-2A53-4AAF-BA17-E14209A911D2}" dt="2020-11-10T02:11:26.248" v="4949" actId="692"/>
          <ac:cxnSpMkLst>
            <pc:docMk/>
            <pc:sldMk cId="2779274609" sldId="316"/>
            <ac:cxnSpMk id="21" creationId="{88503F75-E2F7-430F-B0D3-21B4FE9DA684}"/>
          </ac:cxnSpMkLst>
        </pc:cxnChg>
        <pc:cxnChg chg="add del">
          <ac:chgData name="Liu, Bo A" userId="c7a05918-e4ff-4afb-ae95-83f1e09efddf" providerId="ADAL" clId="{4A5F0F7C-2A53-4AAF-BA17-E14209A911D2}" dt="2020-11-10T02:07:09.794" v="4912" actId="478"/>
          <ac:cxnSpMkLst>
            <pc:docMk/>
            <pc:sldMk cId="2779274609" sldId="316"/>
            <ac:cxnSpMk id="23" creationId="{D678B9CA-7973-4993-83B9-3E6D3C85D3C6}"/>
          </ac:cxnSpMkLst>
        </pc:cxnChg>
        <pc:cxnChg chg="add mod">
          <ac:chgData name="Liu, Bo A" userId="c7a05918-e4ff-4afb-ae95-83f1e09efddf" providerId="ADAL" clId="{4A5F0F7C-2A53-4AAF-BA17-E14209A911D2}" dt="2020-11-10T02:11:26.248" v="4949" actId="692"/>
          <ac:cxnSpMkLst>
            <pc:docMk/>
            <pc:sldMk cId="2779274609" sldId="316"/>
            <ac:cxnSpMk id="26" creationId="{89E89930-6246-47B1-9A15-AAB8849B8DCA}"/>
          </ac:cxnSpMkLst>
        </pc:cxnChg>
      </pc:sldChg>
      <pc:sldChg chg="delSp add del">
        <pc:chgData name="Liu, Bo A" userId="c7a05918-e4ff-4afb-ae95-83f1e09efddf" providerId="ADAL" clId="{4A5F0F7C-2A53-4AAF-BA17-E14209A911D2}" dt="2020-11-09T11:33:59.119" v="3542" actId="2696"/>
        <pc:sldMkLst>
          <pc:docMk/>
          <pc:sldMk cId="2897353310" sldId="2103812407"/>
        </pc:sldMkLst>
        <pc:spChg chg="del">
          <ac:chgData name="Liu, Bo A" userId="c7a05918-e4ff-4afb-ae95-83f1e09efddf" providerId="ADAL" clId="{4A5F0F7C-2A53-4AAF-BA17-E14209A911D2}" dt="2020-11-09T11:31:44.109" v="3534" actId="478"/>
          <ac:spMkLst>
            <pc:docMk/>
            <pc:sldMk cId="2897353310" sldId="2103812407"/>
            <ac:spMk id="72" creationId="{670339D4-17A8-4A4F-A2A0-2FE110B88B6E}"/>
          </ac:spMkLst>
        </pc:spChg>
      </pc:sldChg>
      <pc:sldMasterChg chg="addSldLayout delSldLayout">
        <pc:chgData name="Liu, Bo A" userId="c7a05918-e4ff-4afb-ae95-83f1e09efddf" providerId="ADAL" clId="{4A5F0F7C-2A53-4AAF-BA17-E14209A911D2}" dt="2020-11-10T02:24:16.289" v="5034" actId="2696"/>
        <pc:sldMasterMkLst>
          <pc:docMk/>
          <pc:sldMasterMk cId="0" sldId="2147483667"/>
        </pc:sldMasterMkLst>
        <pc:sldLayoutChg chg="del">
          <pc:chgData name="Liu, Bo A" userId="c7a05918-e4ff-4afb-ae95-83f1e09efddf" providerId="ADAL" clId="{4A5F0F7C-2A53-4AAF-BA17-E14209A911D2}" dt="2020-11-10T02:23:56.699" v="5030" actId="2696"/>
          <pc:sldLayoutMkLst>
            <pc:docMk/>
            <pc:sldMasterMk cId="0" sldId="2147483667"/>
            <pc:sldLayoutMk cId="0" sldId="2147483648"/>
          </pc:sldLayoutMkLst>
        </pc:sldLayoutChg>
        <pc:sldLayoutChg chg="del">
          <pc:chgData name="Liu, Bo A" userId="c7a05918-e4ff-4afb-ae95-83f1e09efddf" providerId="ADAL" clId="{4A5F0F7C-2A53-4AAF-BA17-E14209A911D2}" dt="2020-11-04T07:35:14.408" v="5" actId="2696"/>
          <pc:sldLayoutMkLst>
            <pc:docMk/>
            <pc:sldMasterMk cId="0" sldId="2147483667"/>
            <pc:sldLayoutMk cId="0" sldId="2147483653"/>
          </pc:sldLayoutMkLst>
        </pc:sldLayoutChg>
        <pc:sldLayoutChg chg="del">
          <pc:chgData name="Liu, Bo A" userId="c7a05918-e4ff-4afb-ae95-83f1e09efddf" providerId="ADAL" clId="{4A5F0F7C-2A53-4AAF-BA17-E14209A911D2}" dt="2020-11-04T07:35:13.495" v="3" actId="2696"/>
          <pc:sldLayoutMkLst>
            <pc:docMk/>
            <pc:sldMasterMk cId="0" sldId="2147483667"/>
            <pc:sldLayoutMk cId="0" sldId="2147483654"/>
          </pc:sldLayoutMkLst>
        </pc:sldLayoutChg>
        <pc:sldLayoutChg chg="del">
          <pc:chgData name="Liu, Bo A" userId="c7a05918-e4ff-4afb-ae95-83f1e09efddf" providerId="ADAL" clId="{4A5F0F7C-2A53-4AAF-BA17-E14209A911D2}" dt="2020-11-04T07:35:15.328" v="7" actId="2696"/>
          <pc:sldLayoutMkLst>
            <pc:docMk/>
            <pc:sldMasterMk cId="0" sldId="2147483667"/>
            <pc:sldLayoutMk cId="0" sldId="2147483656"/>
          </pc:sldLayoutMkLst>
        </pc:sldLayoutChg>
        <pc:sldLayoutChg chg="del">
          <pc:chgData name="Liu, Bo A" userId="c7a05918-e4ff-4afb-ae95-83f1e09efddf" providerId="ADAL" clId="{4A5F0F7C-2A53-4AAF-BA17-E14209A911D2}" dt="2020-11-04T07:35:16.978" v="11" actId="2696"/>
          <pc:sldLayoutMkLst>
            <pc:docMk/>
            <pc:sldMasterMk cId="0" sldId="2147483667"/>
            <pc:sldLayoutMk cId="0" sldId="2147483657"/>
          </pc:sldLayoutMkLst>
        </pc:sldLayoutChg>
        <pc:sldLayoutChg chg="del">
          <pc:chgData name="Liu, Bo A" userId="c7a05918-e4ff-4afb-ae95-83f1e09efddf" providerId="ADAL" clId="{4A5F0F7C-2A53-4AAF-BA17-E14209A911D2}" dt="2020-11-04T07:35:16.146" v="9" actId="2696"/>
          <pc:sldLayoutMkLst>
            <pc:docMk/>
            <pc:sldMasterMk cId="0" sldId="2147483667"/>
            <pc:sldLayoutMk cId="0" sldId="2147483658"/>
          </pc:sldLayoutMkLst>
        </pc:sldLayoutChg>
        <pc:sldLayoutChg chg="del">
          <pc:chgData name="Liu, Bo A" userId="c7a05918-e4ff-4afb-ae95-83f1e09efddf" providerId="ADAL" clId="{4A5F0F7C-2A53-4AAF-BA17-E14209A911D2}" dt="2020-11-09T10:13:43.449" v="3281" actId="2696"/>
          <pc:sldLayoutMkLst>
            <pc:docMk/>
            <pc:sldMasterMk cId="0" sldId="2147483667"/>
            <pc:sldLayoutMk cId="0" sldId="2147483659"/>
          </pc:sldLayoutMkLst>
        </pc:sldLayoutChg>
        <pc:sldLayoutChg chg="del">
          <pc:chgData name="Liu, Bo A" userId="c7a05918-e4ff-4afb-ae95-83f1e09efddf" providerId="ADAL" clId="{4A5F0F7C-2A53-4AAF-BA17-E14209A911D2}" dt="2020-11-09T15:04:39.270" v="4788" actId="2696"/>
          <pc:sldLayoutMkLst>
            <pc:docMk/>
            <pc:sldMasterMk cId="0" sldId="2147483667"/>
            <pc:sldLayoutMk cId="0" sldId="2147483660"/>
          </pc:sldLayoutMkLst>
        </pc:sldLayoutChg>
        <pc:sldLayoutChg chg="del">
          <pc:chgData name="Liu, Bo A" userId="c7a05918-e4ff-4afb-ae95-83f1e09efddf" providerId="ADAL" clId="{4A5F0F7C-2A53-4AAF-BA17-E14209A911D2}" dt="2020-11-09T11:05:27.198" v="3531" actId="2696"/>
          <pc:sldLayoutMkLst>
            <pc:docMk/>
            <pc:sldMasterMk cId="0" sldId="2147483667"/>
            <pc:sldLayoutMk cId="0" sldId="2147483661"/>
          </pc:sldLayoutMkLst>
        </pc:sldLayoutChg>
        <pc:sldLayoutChg chg="add del">
          <pc:chgData name="Liu, Bo A" userId="c7a05918-e4ff-4afb-ae95-83f1e09efddf" providerId="ADAL" clId="{4A5F0F7C-2A53-4AAF-BA17-E14209A911D2}" dt="2020-11-09T11:05:16.030" v="3529" actId="2696"/>
          <pc:sldLayoutMkLst>
            <pc:docMk/>
            <pc:sldMasterMk cId="0" sldId="2147483667"/>
            <pc:sldLayoutMk cId="0" sldId="2147483663"/>
          </pc:sldLayoutMkLst>
        </pc:sldLayoutChg>
        <pc:sldLayoutChg chg="del">
          <pc:chgData name="Liu, Bo A" userId="c7a05918-e4ff-4afb-ae95-83f1e09efddf" providerId="ADAL" clId="{4A5F0F7C-2A53-4AAF-BA17-E14209A911D2}" dt="2020-11-10T02:24:16.289" v="5034" actId="2696"/>
          <pc:sldLayoutMkLst>
            <pc:docMk/>
            <pc:sldMasterMk cId="0" sldId="2147483667"/>
            <pc:sldLayoutMk cId="0" sldId="2147483665"/>
          </pc:sldLayoutMkLst>
        </pc:sldLayoutChg>
        <pc:sldLayoutChg chg="del">
          <pc:chgData name="Liu, Bo A" userId="c7a05918-e4ff-4afb-ae95-83f1e09efddf" providerId="ADAL" clId="{4A5F0F7C-2A53-4AAF-BA17-E14209A911D2}" dt="2020-11-10T02:23:56.717" v="5032" actId="2696"/>
          <pc:sldLayoutMkLst>
            <pc:docMk/>
            <pc:sldMasterMk cId="0" sldId="2147483667"/>
            <pc:sldLayoutMk cId="0" sldId="2147483666"/>
          </pc:sldLayoutMkLst>
        </pc:sldLayoutChg>
        <pc:sldLayoutChg chg="del">
          <pc:chgData name="Liu, Bo A" userId="c7a05918-e4ff-4afb-ae95-83f1e09efddf" providerId="ADAL" clId="{4A5F0F7C-2A53-4AAF-BA17-E14209A911D2}" dt="2020-11-09T11:33:59.119" v="3543" actId="2696"/>
          <pc:sldLayoutMkLst>
            <pc:docMk/>
            <pc:sldMasterMk cId="0" sldId="2147483667"/>
            <pc:sldLayoutMk cId="142802549" sldId="2147483669"/>
          </pc:sldLayoutMkLst>
        </pc:sldLayoutChg>
      </pc:sldMasterChg>
    </pc:docChg>
  </pc:docChgLst>
  <pc:docChgLst>
    <pc:chgData name="Liu, Bo A" userId="c7a05918-e4ff-4afb-ae95-83f1e09efddf" providerId="ADAL" clId="{12182273-9F3F-4192-9C68-4B7400D706FA}"/>
    <pc:docChg chg="undo custSel addSld modSld">
      <pc:chgData name="Liu, Bo A" userId="c7a05918-e4ff-4afb-ae95-83f1e09efddf" providerId="ADAL" clId="{12182273-9F3F-4192-9C68-4B7400D706FA}" dt="2020-11-14T05:30:35.493" v="2903" actId="478"/>
      <pc:docMkLst>
        <pc:docMk/>
      </pc:docMkLst>
      <pc:sldChg chg="addSp delSp modSp">
        <pc:chgData name="Liu, Bo A" userId="c7a05918-e4ff-4afb-ae95-83f1e09efddf" providerId="ADAL" clId="{12182273-9F3F-4192-9C68-4B7400D706FA}" dt="2020-11-14T05:30:35.493" v="2903" actId="478"/>
        <pc:sldMkLst>
          <pc:docMk/>
          <pc:sldMk cId="0" sldId="260"/>
        </pc:sldMkLst>
        <pc:spChg chg="mod">
          <ac:chgData name="Liu, Bo A" userId="c7a05918-e4ff-4afb-ae95-83f1e09efddf" providerId="ADAL" clId="{12182273-9F3F-4192-9C68-4B7400D706FA}" dt="2020-11-14T03:38:16.241" v="2895" actId="20577"/>
          <ac:spMkLst>
            <pc:docMk/>
            <pc:sldMk cId="0" sldId="260"/>
            <ac:spMk id="161" creationId="{00000000-0000-0000-0000-000000000000}"/>
          </ac:spMkLst>
        </pc:spChg>
        <pc:picChg chg="add del mod">
          <ac:chgData name="Liu, Bo A" userId="c7a05918-e4ff-4afb-ae95-83f1e09efddf" providerId="ADAL" clId="{12182273-9F3F-4192-9C68-4B7400D706FA}" dt="2020-11-14T05:30:35.493" v="2903" actId="478"/>
          <ac:picMkLst>
            <pc:docMk/>
            <pc:sldMk cId="0" sldId="260"/>
            <ac:picMk id="3" creationId="{D3DD4A8B-4A98-421C-B3B1-C767C59E775B}"/>
          </ac:picMkLst>
        </pc:picChg>
      </pc:sldChg>
      <pc:sldChg chg="modAnim">
        <pc:chgData name="Liu, Bo A" userId="c7a05918-e4ff-4afb-ae95-83f1e09efddf" providerId="ADAL" clId="{12182273-9F3F-4192-9C68-4B7400D706FA}" dt="2020-11-10T08:48:35.221" v="31"/>
        <pc:sldMkLst>
          <pc:docMk/>
          <pc:sldMk cId="2631486780" sldId="289"/>
        </pc:sldMkLst>
      </pc:sldChg>
      <pc:sldChg chg="addSp">
        <pc:chgData name="Liu, Bo A" userId="c7a05918-e4ff-4afb-ae95-83f1e09efddf" providerId="ADAL" clId="{12182273-9F3F-4192-9C68-4B7400D706FA}" dt="2020-11-14T03:44:47.089" v="2902"/>
        <pc:sldMkLst>
          <pc:docMk/>
          <pc:sldMk cId="2902659232" sldId="294"/>
        </pc:sldMkLst>
        <pc:picChg chg="add">
          <ac:chgData name="Liu, Bo A" userId="c7a05918-e4ff-4afb-ae95-83f1e09efddf" providerId="ADAL" clId="{12182273-9F3F-4192-9C68-4B7400D706FA}" dt="2020-11-14T03:44:47.089" v="2902"/>
          <ac:picMkLst>
            <pc:docMk/>
            <pc:sldMk cId="2902659232" sldId="294"/>
            <ac:picMk id="37" creationId="{F3834385-9580-4F9A-BF7C-8CDC338EA99B}"/>
          </ac:picMkLst>
        </pc:picChg>
      </pc:sldChg>
      <pc:sldChg chg="addSp modSp modAnim">
        <pc:chgData name="Liu, Bo A" userId="c7a05918-e4ff-4afb-ae95-83f1e09efddf" providerId="ADAL" clId="{12182273-9F3F-4192-9C68-4B7400D706FA}" dt="2020-11-14T03:14:57.914" v="1800" actId="14100"/>
        <pc:sldMkLst>
          <pc:docMk/>
          <pc:sldMk cId="2366809079" sldId="296"/>
        </pc:sldMkLst>
        <pc:spChg chg="mod">
          <ac:chgData name="Liu, Bo A" userId="c7a05918-e4ff-4afb-ae95-83f1e09efddf" providerId="ADAL" clId="{12182273-9F3F-4192-9C68-4B7400D706FA}" dt="2020-11-14T03:14:07.311" v="1798" actId="1076"/>
          <ac:spMkLst>
            <pc:docMk/>
            <pc:sldMk cId="2366809079" sldId="296"/>
            <ac:spMk id="190" creationId="{00000000-0000-0000-0000-000000000000}"/>
          </ac:spMkLst>
        </pc:spChg>
        <pc:picChg chg="add mod">
          <ac:chgData name="Liu, Bo A" userId="c7a05918-e4ff-4afb-ae95-83f1e09efddf" providerId="ADAL" clId="{12182273-9F3F-4192-9C68-4B7400D706FA}" dt="2020-11-14T03:13:30.504" v="1791" actId="1076"/>
          <ac:picMkLst>
            <pc:docMk/>
            <pc:sldMk cId="2366809079" sldId="296"/>
            <ac:picMk id="3" creationId="{5C8A1D30-6D51-44E5-BA9C-1A6C4C068A55}"/>
          </ac:picMkLst>
        </pc:picChg>
        <pc:picChg chg="add mod">
          <ac:chgData name="Liu, Bo A" userId="c7a05918-e4ff-4afb-ae95-83f1e09efddf" providerId="ADAL" clId="{12182273-9F3F-4192-9C68-4B7400D706FA}" dt="2020-11-14T03:14:57.914" v="1800" actId="14100"/>
          <ac:picMkLst>
            <pc:docMk/>
            <pc:sldMk cId="2366809079" sldId="296"/>
            <ac:picMk id="5" creationId="{B5AD7B4B-E267-4453-B2EF-6DE599A04BA7}"/>
          </ac:picMkLst>
        </pc:picChg>
      </pc:sldChg>
      <pc:sldChg chg="addSp delSp modSp modAnim">
        <pc:chgData name="Liu, Bo A" userId="c7a05918-e4ff-4afb-ae95-83f1e09efddf" providerId="ADAL" clId="{12182273-9F3F-4192-9C68-4B7400D706FA}" dt="2020-11-14T03:32:34.082" v="2876" actId="123"/>
        <pc:sldMkLst>
          <pc:docMk/>
          <pc:sldMk cId="1678307441" sldId="297"/>
        </pc:sldMkLst>
        <pc:spChg chg="add del">
          <ac:chgData name="Liu, Bo A" userId="c7a05918-e4ff-4afb-ae95-83f1e09efddf" providerId="ADAL" clId="{12182273-9F3F-4192-9C68-4B7400D706FA}" dt="2020-11-14T03:15:43.819" v="1803"/>
          <ac:spMkLst>
            <pc:docMk/>
            <pc:sldMk cId="1678307441" sldId="297"/>
            <ac:spMk id="2" creationId="{740F7960-E6E1-4ECE-BAD6-BC6102D27E87}"/>
          </ac:spMkLst>
        </pc:spChg>
        <pc:spChg chg="add del mod">
          <ac:chgData name="Liu, Bo A" userId="c7a05918-e4ff-4afb-ae95-83f1e09efddf" providerId="ADAL" clId="{12182273-9F3F-4192-9C68-4B7400D706FA}" dt="2020-11-14T03:23:39.752" v="2539" actId="478"/>
          <ac:spMkLst>
            <pc:docMk/>
            <pc:sldMk cId="1678307441" sldId="297"/>
            <ac:spMk id="4" creationId="{069131A7-6F19-4A86-84F0-20E0A6FBEB0B}"/>
          </ac:spMkLst>
        </pc:spChg>
        <pc:spChg chg="add mod">
          <ac:chgData name="Liu, Bo A" userId="c7a05918-e4ff-4afb-ae95-83f1e09efddf" providerId="ADAL" clId="{12182273-9F3F-4192-9C68-4B7400D706FA}" dt="2020-11-14T03:32:34.082" v="2876" actId="123"/>
          <ac:spMkLst>
            <pc:docMk/>
            <pc:sldMk cId="1678307441" sldId="297"/>
            <ac:spMk id="6" creationId="{F737D376-99FB-4F2E-B650-06940B09FDEE}"/>
          </ac:spMkLst>
        </pc:spChg>
        <pc:spChg chg="del mod">
          <ac:chgData name="Liu, Bo A" userId="c7a05918-e4ff-4afb-ae95-83f1e09efddf" providerId="ADAL" clId="{12182273-9F3F-4192-9C68-4B7400D706FA}" dt="2020-11-14T03:23:33.246" v="2538" actId="478"/>
          <ac:spMkLst>
            <pc:docMk/>
            <pc:sldMk cId="1678307441" sldId="297"/>
            <ac:spMk id="190" creationId="{00000000-0000-0000-0000-000000000000}"/>
          </ac:spMkLst>
        </pc:spChg>
      </pc:sldChg>
      <pc:sldChg chg="modAnim">
        <pc:chgData name="Liu, Bo A" userId="c7a05918-e4ff-4afb-ae95-83f1e09efddf" providerId="ADAL" clId="{12182273-9F3F-4192-9C68-4B7400D706FA}" dt="2020-11-14T02:54:16.393" v="1746"/>
        <pc:sldMkLst>
          <pc:docMk/>
          <pc:sldMk cId="1809709975" sldId="298"/>
        </pc:sldMkLst>
      </pc:sldChg>
      <pc:sldChg chg="modAnim">
        <pc:chgData name="Liu, Bo A" userId="c7a05918-e4ff-4afb-ae95-83f1e09efddf" providerId="ADAL" clId="{12182273-9F3F-4192-9C68-4B7400D706FA}" dt="2020-11-10T08:48:22.387" v="27"/>
        <pc:sldMkLst>
          <pc:docMk/>
          <pc:sldMk cId="2854005892" sldId="299"/>
        </pc:sldMkLst>
      </pc:sldChg>
      <pc:sldChg chg="modSp">
        <pc:chgData name="Liu, Bo A" userId="c7a05918-e4ff-4afb-ae95-83f1e09efddf" providerId="ADAL" clId="{12182273-9F3F-4192-9C68-4B7400D706FA}" dt="2020-11-14T02:53:28.925" v="1743" actId="20577"/>
        <pc:sldMkLst>
          <pc:docMk/>
          <pc:sldMk cId="3092863458" sldId="300"/>
        </pc:sldMkLst>
        <pc:spChg chg="mod">
          <ac:chgData name="Liu, Bo A" userId="c7a05918-e4ff-4afb-ae95-83f1e09efddf" providerId="ADAL" clId="{12182273-9F3F-4192-9C68-4B7400D706FA}" dt="2020-11-14T02:53:28.925" v="1743" actId="20577"/>
          <ac:spMkLst>
            <pc:docMk/>
            <pc:sldMk cId="3092863458" sldId="300"/>
            <ac:spMk id="37" creationId="{7A2DBE09-A93F-419F-8C21-764DB1196EC5}"/>
          </ac:spMkLst>
        </pc:spChg>
      </pc:sldChg>
      <pc:sldChg chg="addSp modSp">
        <pc:chgData name="Liu, Bo A" userId="c7a05918-e4ff-4afb-ae95-83f1e09efddf" providerId="ADAL" clId="{12182273-9F3F-4192-9C68-4B7400D706FA}" dt="2020-11-14T03:44:26.223" v="2901" actId="1076"/>
        <pc:sldMkLst>
          <pc:docMk/>
          <pc:sldMk cId="1532650499" sldId="309"/>
        </pc:sldMkLst>
        <pc:spChg chg="mod">
          <ac:chgData name="Liu, Bo A" userId="c7a05918-e4ff-4afb-ae95-83f1e09efddf" providerId="ADAL" clId="{12182273-9F3F-4192-9C68-4B7400D706FA}" dt="2020-11-14T02:56:53.301" v="1747" actId="1076"/>
          <ac:spMkLst>
            <pc:docMk/>
            <pc:sldMk cId="1532650499" sldId="309"/>
            <ac:spMk id="50" creationId="{479A4344-908D-4EAC-828A-6CF9F3645E79}"/>
          </ac:spMkLst>
        </pc:spChg>
        <pc:picChg chg="add mod">
          <ac:chgData name="Liu, Bo A" userId="c7a05918-e4ff-4afb-ae95-83f1e09efddf" providerId="ADAL" clId="{12182273-9F3F-4192-9C68-4B7400D706FA}" dt="2020-11-14T03:44:26.223" v="2901" actId="1076"/>
          <ac:picMkLst>
            <pc:docMk/>
            <pc:sldMk cId="1532650499" sldId="309"/>
            <ac:picMk id="3" creationId="{FD1F2216-9BDE-45F6-9C33-367BD0A7B80C}"/>
          </ac:picMkLst>
        </pc:picChg>
      </pc:sldChg>
      <pc:sldChg chg="addSp delSp modSp modAnim">
        <pc:chgData name="Liu, Bo A" userId="c7a05918-e4ff-4afb-ae95-83f1e09efddf" providerId="ADAL" clId="{12182273-9F3F-4192-9C68-4B7400D706FA}" dt="2020-11-14T02:49:41.614" v="1736" actId="1076"/>
        <pc:sldMkLst>
          <pc:docMk/>
          <pc:sldMk cId="1276673206" sldId="313"/>
        </pc:sldMkLst>
        <pc:spChg chg="add del mod">
          <ac:chgData name="Liu, Bo A" userId="c7a05918-e4ff-4afb-ae95-83f1e09efddf" providerId="ADAL" clId="{12182273-9F3F-4192-9C68-4B7400D706FA}" dt="2020-11-11T02:25:03.081" v="971" actId="478"/>
          <ac:spMkLst>
            <pc:docMk/>
            <pc:sldMk cId="1276673206" sldId="313"/>
            <ac:spMk id="3" creationId="{E0D9B562-D4B4-48A4-BC13-BEA64B790AD1}"/>
          </ac:spMkLst>
        </pc:spChg>
        <pc:spChg chg="add del mod">
          <ac:chgData name="Liu, Bo A" userId="c7a05918-e4ff-4afb-ae95-83f1e09efddf" providerId="ADAL" clId="{12182273-9F3F-4192-9C68-4B7400D706FA}" dt="2020-11-11T15:46:33.761" v="1205" actId="478"/>
          <ac:spMkLst>
            <pc:docMk/>
            <pc:sldMk cId="1276673206" sldId="313"/>
            <ac:spMk id="4" creationId="{951CAE56-39DF-40DC-A134-9DA0B2B18EA5}"/>
          </ac:spMkLst>
        </pc:spChg>
        <pc:spChg chg="add mod">
          <ac:chgData name="Liu, Bo A" userId="c7a05918-e4ff-4afb-ae95-83f1e09efddf" providerId="ADAL" clId="{12182273-9F3F-4192-9C68-4B7400D706FA}" dt="2020-11-11T15:49:48.665" v="1236" actId="1076"/>
          <ac:spMkLst>
            <pc:docMk/>
            <pc:sldMk cId="1276673206" sldId="313"/>
            <ac:spMk id="8" creationId="{238C6937-CFE6-4C01-BEDB-C04748F778B5}"/>
          </ac:spMkLst>
        </pc:spChg>
        <pc:spChg chg="add mod">
          <ac:chgData name="Liu, Bo A" userId="c7a05918-e4ff-4afb-ae95-83f1e09efddf" providerId="ADAL" clId="{12182273-9F3F-4192-9C68-4B7400D706FA}" dt="2020-11-11T15:49:48.665" v="1236" actId="1076"/>
          <ac:spMkLst>
            <pc:docMk/>
            <pc:sldMk cId="1276673206" sldId="313"/>
            <ac:spMk id="9" creationId="{E6D4E4CB-57E4-4289-A131-62ABAC0429AA}"/>
          </ac:spMkLst>
        </pc:spChg>
        <pc:spChg chg="add mod">
          <ac:chgData name="Liu, Bo A" userId="c7a05918-e4ff-4afb-ae95-83f1e09efddf" providerId="ADAL" clId="{12182273-9F3F-4192-9C68-4B7400D706FA}" dt="2020-11-11T15:49:48.665" v="1236" actId="1076"/>
          <ac:spMkLst>
            <pc:docMk/>
            <pc:sldMk cId="1276673206" sldId="313"/>
            <ac:spMk id="10" creationId="{9FA06A2A-5D6C-4F45-93B4-33507F3B18E8}"/>
          </ac:spMkLst>
        </pc:spChg>
        <pc:spChg chg="add mod">
          <ac:chgData name="Liu, Bo A" userId="c7a05918-e4ff-4afb-ae95-83f1e09efddf" providerId="ADAL" clId="{12182273-9F3F-4192-9C68-4B7400D706FA}" dt="2020-11-11T15:50:05.791" v="1238" actId="1076"/>
          <ac:spMkLst>
            <pc:docMk/>
            <pc:sldMk cId="1276673206" sldId="313"/>
            <ac:spMk id="12" creationId="{E39BF4F0-2904-48F9-B1BD-410C58159B54}"/>
          </ac:spMkLst>
        </pc:spChg>
        <pc:spChg chg="del">
          <ac:chgData name="Liu, Bo A" userId="c7a05918-e4ff-4afb-ae95-83f1e09efddf" providerId="ADAL" clId="{12182273-9F3F-4192-9C68-4B7400D706FA}" dt="2020-11-11T02:25:01.233" v="970" actId="478"/>
          <ac:spMkLst>
            <pc:docMk/>
            <pc:sldMk cId="1276673206" sldId="313"/>
            <ac:spMk id="189" creationId="{00000000-0000-0000-0000-000000000000}"/>
          </ac:spMkLst>
        </pc:spChg>
        <pc:spChg chg="del">
          <ac:chgData name="Liu, Bo A" userId="c7a05918-e4ff-4afb-ae95-83f1e09efddf" providerId="ADAL" clId="{12182273-9F3F-4192-9C68-4B7400D706FA}" dt="2020-11-11T02:24:56.703" v="969" actId="478"/>
          <ac:spMkLst>
            <pc:docMk/>
            <pc:sldMk cId="1276673206" sldId="313"/>
            <ac:spMk id="190" creationId="{00000000-0000-0000-0000-000000000000}"/>
          </ac:spMkLst>
        </pc:spChg>
        <pc:spChg chg="mod">
          <ac:chgData name="Liu, Bo A" userId="c7a05918-e4ff-4afb-ae95-83f1e09efddf" providerId="ADAL" clId="{12182273-9F3F-4192-9C68-4B7400D706FA}" dt="2020-11-14T02:49:41.614" v="1736" actId="1076"/>
          <ac:spMkLst>
            <pc:docMk/>
            <pc:sldMk cId="1276673206" sldId="313"/>
            <ac:spMk id="191" creationId="{00000000-0000-0000-0000-000000000000}"/>
          </ac:spMkLst>
        </pc:spChg>
        <pc:picChg chg="add mod">
          <ac:chgData name="Liu, Bo A" userId="c7a05918-e4ff-4afb-ae95-83f1e09efddf" providerId="ADAL" clId="{12182273-9F3F-4192-9C68-4B7400D706FA}" dt="2020-11-11T15:49:48.665" v="1236" actId="1076"/>
          <ac:picMkLst>
            <pc:docMk/>
            <pc:sldMk cId="1276673206" sldId="313"/>
            <ac:picMk id="7" creationId="{6F1E717A-DCB8-48A6-8615-B613C6ED5532}"/>
          </ac:picMkLst>
        </pc:picChg>
      </pc:sldChg>
      <pc:sldChg chg="addSp delSp modSp delAnim modAnim">
        <pc:chgData name="Liu, Bo A" userId="c7a05918-e4ff-4afb-ae95-83f1e09efddf" providerId="ADAL" clId="{12182273-9F3F-4192-9C68-4B7400D706FA}" dt="2020-11-14T03:01:23.451" v="1771" actId="1076"/>
        <pc:sldMkLst>
          <pc:docMk/>
          <pc:sldMk cId="2059385596" sldId="314"/>
        </pc:sldMkLst>
        <pc:spChg chg="add del mod">
          <ac:chgData name="Liu, Bo A" userId="c7a05918-e4ff-4afb-ae95-83f1e09efddf" providerId="ADAL" clId="{12182273-9F3F-4192-9C68-4B7400D706FA}" dt="2020-11-10T08:51:07.523" v="34" actId="478"/>
          <ac:spMkLst>
            <pc:docMk/>
            <pc:sldMk cId="2059385596" sldId="314"/>
            <ac:spMk id="3" creationId="{16FDB2C1-7816-49D6-9D43-7F22885508A2}"/>
          </ac:spMkLst>
        </pc:spChg>
        <pc:spChg chg="add mod">
          <ac:chgData name="Liu, Bo A" userId="c7a05918-e4ff-4afb-ae95-83f1e09efddf" providerId="ADAL" clId="{12182273-9F3F-4192-9C68-4B7400D706FA}" dt="2020-11-10T10:01:40.044" v="700" actId="1076"/>
          <ac:spMkLst>
            <pc:docMk/>
            <pc:sldMk cId="2059385596" sldId="314"/>
            <ac:spMk id="9" creationId="{C867EA39-B19B-48FF-AD69-2C4DA925C123}"/>
          </ac:spMkLst>
        </pc:spChg>
        <pc:spChg chg="add mod">
          <ac:chgData name="Liu, Bo A" userId="c7a05918-e4ff-4afb-ae95-83f1e09efddf" providerId="ADAL" clId="{12182273-9F3F-4192-9C68-4B7400D706FA}" dt="2020-11-10T10:01:40.044" v="700" actId="1076"/>
          <ac:spMkLst>
            <pc:docMk/>
            <pc:sldMk cId="2059385596" sldId="314"/>
            <ac:spMk id="10" creationId="{61465534-1B17-4788-AFCE-FA0E30E99AFC}"/>
          </ac:spMkLst>
        </pc:spChg>
        <pc:spChg chg="add del mod">
          <ac:chgData name="Liu, Bo A" userId="c7a05918-e4ff-4afb-ae95-83f1e09efddf" providerId="ADAL" clId="{12182273-9F3F-4192-9C68-4B7400D706FA}" dt="2020-11-10T08:55:50.734" v="207" actId="478"/>
          <ac:spMkLst>
            <pc:docMk/>
            <pc:sldMk cId="2059385596" sldId="314"/>
            <ac:spMk id="11" creationId="{6D6ACD8E-5561-4CA8-8DF9-CCBBDDB81DE4}"/>
          </ac:spMkLst>
        </pc:spChg>
        <pc:spChg chg="add mod">
          <ac:chgData name="Liu, Bo A" userId="c7a05918-e4ff-4afb-ae95-83f1e09efddf" providerId="ADAL" clId="{12182273-9F3F-4192-9C68-4B7400D706FA}" dt="2020-11-10T10:01:40.044" v="700" actId="1076"/>
          <ac:spMkLst>
            <pc:docMk/>
            <pc:sldMk cId="2059385596" sldId="314"/>
            <ac:spMk id="13" creationId="{7EB41425-161F-4E3D-9530-DBE38E18591F}"/>
          </ac:spMkLst>
        </pc:spChg>
        <pc:spChg chg="add mod">
          <ac:chgData name="Liu, Bo A" userId="c7a05918-e4ff-4afb-ae95-83f1e09efddf" providerId="ADAL" clId="{12182273-9F3F-4192-9C68-4B7400D706FA}" dt="2020-11-10T10:01:40.044" v="700" actId="1076"/>
          <ac:spMkLst>
            <pc:docMk/>
            <pc:sldMk cId="2059385596" sldId="314"/>
            <ac:spMk id="15" creationId="{569EBEB3-1737-4F0F-ADD8-94EE53914853}"/>
          </ac:spMkLst>
        </pc:spChg>
        <pc:spChg chg="add mod">
          <ac:chgData name="Liu, Bo A" userId="c7a05918-e4ff-4afb-ae95-83f1e09efddf" providerId="ADAL" clId="{12182273-9F3F-4192-9C68-4B7400D706FA}" dt="2020-11-11T16:52:33.922" v="1485" actId="1076"/>
          <ac:spMkLst>
            <pc:docMk/>
            <pc:sldMk cId="2059385596" sldId="314"/>
            <ac:spMk id="27" creationId="{D2FA7258-0021-4937-907F-106E55B080A6}"/>
          </ac:spMkLst>
        </pc:spChg>
        <pc:spChg chg="add mod">
          <ac:chgData name="Liu, Bo A" userId="c7a05918-e4ff-4afb-ae95-83f1e09efddf" providerId="ADAL" clId="{12182273-9F3F-4192-9C68-4B7400D706FA}" dt="2020-11-11T16:52:34.639" v="1486" actId="1076"/>
          <ac:spMkLst>
            <pc:docMk/>
            <pc:sldMk cId="2059385596" sldId="314"/>
            <ac:spMk id="28" creationId="{93C7E91D-1C28-4A46-A245-90F7331E905F}"/>
          </ac:spMkLst>
        </pc:spChg>
        <pc:spChg chg="add mod">
          <ac:chgData name="Liu, Bo A" userId="c7a05918-e4ff-4afb-ae95-83f1e09efddf" providerId="ADAL" clId="{12182273-9F3F-4192-9C68-4B7400D706FA}" dt="2020-11-11T16:52:34.639" v="1486" actId="1076"/>
          <ac:spMkLst>
            <pc:docMk/>
            <pc:sldMk cId="2059385596" sldId="314"/>
            <ac:spMk id="29" creationId="{8A0FC597-0F93-4BCF-8AB0-61176ABE1265}"/>
          </ac:spMkLst>
        </pc:spChg>
        <pc:spChg chg="add mod">
          <ac:chgData name="Liu, Bo A" userId="c7a05918-e4ff-4afb-ae95-83f1e09efddf" providerId="ADAL" clId="{12182273-9F3F-4192-9C68-4B7400D706FA}" dt="2020-11-10T09:10:00.671" v="343" actId="571"/>
          <ac:spMkLst>
            <pc:docMk/>
            <pc:sldMk cId="2059385596" sldId="314"/>
            <ac:spMk id="50" creationId="{712AFE7E-9DB7-4454-876A-A4DA9C9933B8}"/>
          </ac:spMkLst>
        </pc:spChg>
        <pc:spChg chg="add mod">
          <ac:chgData name="Liu, Bo A" userId="c7a05918-e4ff-4afb-ae95-83f1e09efddf" providerId="ADAL" clId="{12182273-9F3F-4192-9C68-4B7400D706FA}" dt="2020-11-10T10:03:44.875" v="708" actId="1076"/>
          <ac:spMkLst>
            <pc:docMk/>
            <pc:sldMk cId="2059385596" sldId="314"/>
            <ac:spMk id="55" creationId="{550CBD2C-4647-4543-9714-F5D60571E36D}"/>
          </ac:spMkLst>
        </pc:spChg>
        <pc:spChg chg="add mod">
          <ac:chgData name="Liu, Bo A" userId="c7a05918-e4ff-4afb-ae95-83f1e09efddf" providerId="ADAL" clId="{12182273-9F3F-4192-9C68-4B7400D706FA}" dt="2020-11-10T10:03:44.875" v="708" actId="1076"/>
          <ac:spMkLst>
            <pc:docMk/>
            <pc:sldMk cId="2059385596" sldId="314"/>
            <ac:spMk id="56" creationId="{14C746F8-F8A1-49D4-BD76-6AD1D9EF5A58}"/>
          </ac:spMkLst>
        </pc:spChg>
        <pc:spChg chg="add del mod">
          <ac:chgData name="Liu, Bo A" userId="c7a05918-e4ff-4afb-ae95-83f1e09efddf" providerId="ADAL" clId="{12182273-9F3F-4192-9C68-4B7400D706FA}" dt="2020-11-10T09:11:04.604" v="349" actId="478"/>
          <ac:spMkLst>
            <pc:docMk/>
            <pc:sldMk cId="2059385596" sldId="314"/>
            <ac:spMk id="59" creationId="{032011AC-BD9E-47A0-875C-9CD992463718}"/>
          </ac:spMkLst>
        </pc:spChg>
        <pc:spChg chg="add mod">
          <ac:chgData name="Liu, Bo A" userId="c7a05918-e4ff-4afb-ae95-83f1e09efddf" providerId="ADAL" clId="{12182273-9F3F-4192-9C68-4B7400D706FA}" dt="2020-11-10T10:03:44.875" v="708" actId="1076"/>
          <ac:spMkLst>
            <pc:docMk/>
            <pc:sldMk cId="2059385596" sldId="314"/>
            <ac:spMk id="60" creationId="{E8851295-137F-47FF-B2DE-934BAE1E82A4}"/>
          </ac:spMkLst>
        </pc:spChg>
        <pc:spChg chg="add mod">
          <ac:chgData name="Liu, Bo A" userId="c7a05918-e4ff-4afb-ae95-83f1e09efddf" providerId="ADAL" clId="{12182273-9F3F-4192-9C68-4B7400D706FA}" dt="2020-11-10T10:03:44.875" v="708" actId="1076"/>
          <ac:spMkLst>
            <pc:docMk/>
            <pc:sldMk cId="2059385596" sldId="314"/>
            <ac:spMk id="63" creationId="{31ED4D14-C0C8-45F1-A871-92CE44FFECD0}"/>
          </ac:spMkLst>
        </pc:spChg>
        <pc:spChg chg="add mod">
          <ac:chgData name="Liu, Bo A" userId="c7a05918-e4ff-4afb-ae95-83f1e09efddf" providerId="ADAL" clId="{12182273-9F3F-4192-9C68-4B7400D706FA}" dt="2020-11-10T10:43:58.123" v="933" actId="255"/>
          <ac:spMkLst>
            <pc:docMk/>
            <pc:sldMk cId="2059385596" sldId="314"/>
            <ac:spMk id="71" creationId="{38847B62-E95A-4E6E-9CD2-CCAB7476EE60}"/>
          </ac:spMkLst>
        </pc:spChg>
        <pc:spChg chg="add mod">
          <ac:chgData name="Liu, Bo A" userId="c7a05918-e4ff-4afb-ae95-83f1e09efddf" providerId="ADAL" clId="{12182273-9F3F-4192-9C68-4B7400D706FA}" dt="2020-11-10T10:02:28.421" v="705" actId="1076"/>
          <ac:spMkLst>
            <pc:docMk/>
            <pc:sldMk cId="2059385596" sldId="314"/>
            <ac:spMk id="75" creationId="{7FFEE40F-B3C4-4E93-BC0C-E5585D505303}"/>
          </ac:spMkLst>
        </pc:spChg>
        <pc:spChg chg="add mod">
          <ac:chgData name="Liu, Bo A" userId="c7a05918-e4ff-4afb-ae95-83f1e09efddf" providerId="ADAL" clId="{12182273-9F3F-4192-9C68-4B7400D706FA}" dt="2020-11-10T10:04:25.704" v="709" actId="1076"/>
          <ac:spMkLst>
            <pc:docMk/>
            <pc:sldMk cId="2059385596" sldId="314"/>
            <ac:spMk id="76" creationId="{36940EFE-B743-4B49-BE11-11AC6021AFF5}"/>
          </ac:spMkLst>
        </pc:spChg>
        <pc:spChg chg="add mod">
          <ac:chgData name="Liu, Bo A" userId="c7a05918-e4ff-4afb-ae95-83f1e09efddf" providerId="ADAL" clId="{12182273-9F3F-4192-9C68-4B7400D706FA}" dt="2020-11-10T10:05:55.516" v="715" actId="1076"/>
          <ac:spMkLst>
            <pc:docMk/>
            <pc:sldMk cId="2059385596" sldId="314"/>
            <ac:spMk id="80" creationId="{89BDA616-513B-42EB-8E4C-3CAA2DBE7211}"/>
          </ac:spMkLst>
        </pc:spChg>
        <pc:spChg chg="add mod">
          <ac:chgData name="Liu, Bo A" userId="c7a05918-e4ff-4afb-ae95-83f1e09efddf" providerId="ADAL" clId="{12182273-9F3F-4192-9C68-4B7400D706FA}" dt="2020-11-10T10:06:02.613" v="717" actId="1076"/>
          <ac:spMkLst>
            <pc:docMk/>
            <pc:sldMk cId="2059385596" sldId="314"/>
            <ac:spMk id="81" creationId="{78AE7A48-F306-40C6-B84B-5CBC61E7BF3C}"/>
          </ac:spMkLst>
        </pc:spChg>
        <pc:spChg chg="add mod">
          <ac:chgData name="Liu, Bo A" userId="c7a05918-e4ff-4afb-ae95-83f1e09efddf" providerId="ADAL" clId="{12182273-9F3F-4192-9C68-4B7400D706FA}" dt="2020-11-10T10:06:00.276" v="716" actId="1076"/>
          <ac:spMkLst>
            <pc:docMk/>
            <pc:sldMk cId="2059385596" sldId="314"/>
            <ac:spMk id="82" creationId="{F1300F95-BC24-4E02-B43D-284D8A151738}"/>
          </ac:spMkLst>
        </pc:spChg>
        <pc:spChg chg="add mod">
          <ac:chgData name="Liu, Bo A" userId="c7a05918-e4ff-4afb-ae95-83f1e09efddf" providerId="ADAL" clId="{12182273-9F3F-4192-9C68-4B7400D706FA}" dt="2020-11-10T10:50:06.315" v="939" actId="6549"/>
          <ac:spMkLst>
            <pc:docMk/>
            <pc:sldMk cId="2059385596" sldId="314"/>
            <ac:spMk id="83" creationId="{4E370BB3-4332-4944-A081-6CB01172F2AD}"/>
          </ac:spMkLst>
        </pc:spChg>
        <pc:spChg chg="add del mod">
          <ac:chgData name="Liu, Bo A" userId="c7a05918-e4ff-4afb-ae95-83f1e09efddf" providerId="ADAL" clId="{12182273-9F3F-4192-9C68-4B7400D706FA}" dt="2020-11-10T10:17:37.628" v="739" actId="478"/>
          <ac:spMkLst>
            <pc:docMk/>
            <pc:sldMk cId="2059385596" sldId="314"/>
            <ac:spMk id="90" creationId="{EB4E2069-C308-4395-9533-EAE735742DE5}"/>
          </ac:spMkLst>
        </pc:spChg>
        <pc:spChg chg="add mod">
          <ac:chgData name="Liu, Bo A" userId="c7a05918-e4ff-4afb-ae95-83f1e09efddf" providerId="ADAL" clId="{12182273-9F3F-4192-9C68-4B7400D706FA}" dt="2020-11-10T10:16:33.335" v="726" actId="571"/>
          <ac:spMkLst>
            <pc:docMk/>
            <pc:sldMk cId="2059385596" sldId="314"/>
            <ac:spMk id="92" creationId="{14A69958-6F5E-4A8C-9C76-63BC2CA9ED4A}"/>
          </ac:spMkLst>
        </pc:spChg>
        <pc:spChg chg="add mod">
          <ac:chgData name="Liu, Bo A" userId="c7a05918-e4ff-4afb-ae95-83f1e09efddf" providerId="ADAL" clId="{12182273-9F3F-4192-9C68-4B7400D706FA}" dt="2020-11-10T10:16:40.651" v="728" actId="571"/>
          <ac:spMkLst>
            <pc:docMk/>
            <pc:sldMk cId="2059385596" sldId="314"/>
            <ac:spMk id="94" creationId="{02700DFD-583C-4E68-8C77-8032811FCFDD}"/>
          </ac:spMkLst>
        </pc:spChg>
        <pc:spChg chg="add mod">
          <ac:chgData name="Liu, Bo A" userId="c7a05918-e4ff-4afb-ae95-83f1e09efddf" providerId="ADAL" clId="{12182273-9F3F-4192-9C68-4B7400D706FA}" dt="2020-11-10T10:18:31.003" v="745" actId="1076"/>
          <ac:spMkLst>
            <pc:docMk/>
            <pc:sldMk cId="2059385596" sldId="314"/>
            <ac:spMk id="95" creationId="{794ABDEF-A0C5-4041-9750-3348F46D98C2}"/>
          </ac:spMkLst>
        </pc:spChg>
        <pc:spChg chg="add mod">
          <ac:chgData name="Liu, Bo A" userId="c7a05918-e4ff-4afb-ae95-83f1e09efddf" providerId="ADAL" clId="{12182273-9F3F-4192-9C68-4B7400D706FA}" dt="2020-11-10T10:17:49.760" v="740" actId="571"/>
          <ac:spMkLst>
            <pc:docMk/>
            <pc:sldMk cId="2059385596" sldId="314"/>
            <ac:spMk id="97" creationId="{18A5A337-8583-4340-B04D-2DA3B6F56C28}"/>
          </ac:spMkLst>
        </pc:spChg>
        <pc:spChg chg="add mod">
          <ac:chgData name="Liu, Bo A" userId="c7a05918-e4ff-4afb-ae95-83f1e09efddf" providerId="ADAL" clId="{12182273-9F3F-4192-9C68-4B7400D706FA}" dt="2020-11-10T10:18:08.741" v="742" actId="571"/>
          <ac:spMkLst>
            <pc:docMk/>
            <pc:sldMk cId="2059385596" sldId="314"/>
            <ac:spMk id="98" creationId="{EBFB60F0-FDD3-49EE-95FE-32B9332503A0}"/>
          </ac:spMkLst>
        </pc:spChg>
        <pc:spChg chg="add mod">
          <ac:chgData name="Liu, Bo A" userId="c7a05918-e4ff-4afb-ae95-83f1e09efddf" providerId="ADAL" clId="{12182273-9F3F-4192-9C68-4B7400D706FA}" dt="2020-11-10T10:18:13.700" v="743" actId="571"/>
          <ac:spMkLst>
            <pc:docMk/>
            <pc:sldMk cId="2059385596" sldId="314"/>
            <ac:spMk id="99" creationId="{198E707B-324E-4197-8E2B-456F5823E9D1}"/>
          </ac:spMkLst>
        </pc:spChg>
        <pc:spChg chg="add mod">
          <ac:chgData name="Liu, Bo A" userId="c7a05918-e4ff-4afb-ae95-83f1e09efddf" providerId="ADAL" clId="{12182273-9F3F-4192-9C68-4B7400D706FA}" dt="2020-11-10T10:18:17.080" v="744" actId="571"/>
          <ac:spMkLst>
            <pc:docMk/>
            <pc:sldMk cId="2059385596" sldId="314"/>
            <ac:spMk id="100" creationId="{56A79E61-45CD-4D9F-A17D-DDA72F53A99C}"/>
          </ac:spMkLst>
        </pc:spChg>
        <pc:spChg chg="add mod">
          <ac:chgData name="Liu, Bo A" userId="c7a05918-e4ff-4afb-ae95-83f1e09efddf" providerId="ADAL" clId="{12182273-9F3F-4192-9C68-4B7400D706FA}" dt="2020-11-10T10:18:49.506" v="746" actId="571"/>
          <ac:spMkLst>
            <pc:docMk/>
            <pc:sldMk cId="2059385596" sldId="314"/>
            <ac:spMk id="101" creationId="{F57CE77D-9EC9-4F0C-9D1B-EE34AE6668B7}"/>
          </ac:spMkLst>
        </pc:spChg>
        <pc:spChg chg="add mod">
          <ac:chgData name="Liu, Bo A" userId="c7a05918-e4ff-4afb-ae95-83f1e09efddf" providerId="ADAL" clId="{12182273-9F3F-4192-9C68-4B7400D706FA}" dt="2020-11-10T10:18:52.186" v="747" actId="571"/>
          <ac:spMkLst>
            <pc:docMk/>
            <pc:sldMk cId="2059385596" sldId="314"/>
            <ac:spMk id="102" creationId="{653FC727-D81D-4227-8775-E022A45DE27C}"/>
          </ac:spMkLst>
        </pc:spChg>
        <pc:spChg chg="add mod">
          <ac:chgData name="Liu, Bo A" userId="c7a05918-e4ff-4afb-ae95-83f1e09efddf" providerId="ADAL" clId="{12182273-9F3F-4192-9C68-4B7400D706FA}" dt="2020-11-10T10:18:56.625" v="748" actId="571"/>
          <ac:spMkLst>
            <pc:docMk/>
            <pc:sldMk cId="2059385596" sldId="314"/>
            <ac:spMk id="103" creationId="{06F90E29-F8F1-4306-B25D-F13DDCEF176F}"/>
          </ac:spMkLst>
        </pc:spChg>
        <pc:spChg chg="add mod">
          <ac:chgData name="Liu, Bo A" userId="c7a05918-e4ff-4afb-ae95-83f1e09efddf" providerId="ADAL" clId="{12182273-9F3F-4192-9C68-4B7400D706FA}" dt="2020-11-10T10:27:46.865" v="830" actId="14100"/>
          <ac:spMkLst>
            <pc:docMk/>
            <pc:sldMk cId="2059385596" sldId="314"/>
            <ac:spMk id="143" creationId="{6B572579-FB73-4166-9C1D-044634F8805C}"/>
          </ac:spMkLst>
        </pc:spChg>
        <pc:spChg chg="add mod">
          <ac:chgData name="Liu, Bo A" userId="c7a05918-e4ff-4afb-ae95-83f1e09efddf" providerId="ADAL" clId="{12182273-9F3F-4192-9C68-4B7400D706FA}" dt="2020-11-10T10:28:48.842" v="831" actId="571"/>
          <ac:spMkLst>
            <pc:docMk/>
            <pc:sldMk cId="2059385596" sldId="314"/>
            <ac:spMk id="145" creationId="{169E75EB-9B2B-4256-8901-DC9587AB4376}"/>
          </ac:spMkLst>
        </pc:spChg>
        <pc:spChg chg="add mod">
          <ac:chgData name="Liu, Bo A" userId="c7a05918-e4ff-4afb-ae95-83f1e09efddf" providerId="ADAL" clId="{12182273-9F3F-4192-9C68-4B7400D706FA}" dt="2020-11-10T10:29:10.041" v="835" actId="1076"/>
          <ac:spMkLst>
            <pc:docMk/>
            <pc:sldMk cId="2059385596" sldId="314"/>
            <ac:spMk id="146" creationId="{ED86AD94-F77A-4D9C-BC0D-ADBFF5D0C7CE}"/>
          </ac:spMkLst>
        </pc:spChg>
        <pc:spChg chg="add mod">
          <ac:chgData name="Liu, Bo A" userId="c7a05918-e4ff-4afb-ae95-83f1e09efddf" providerId="ADAL" clId="{12182273-9F3F-4192-9C68-4B7400D706FA}" dt="2020-11-10T10:28:57.912" v="833" actId="571"/>
          <ac:spMkLst>
            <pc:docMk/>
            <pc:sldMk cId="2059385596" sldId="314"/>
            <ac:spMk id="147" creationId="{DD6C60E6-E9C7-44C0-B791-F32C87074583}"/>
          </ac:spMkLst>
        </pc:spChg>
        <pc:spChg chg="add mod">
          <ac:chgData name="Liu, Bo A" userId="c7a05918-e4ff-4afb-ae95-83f1e09efddf" providerId="ADAL" clId="{12182273-9F3F-4192-9C68-4B7400D706FA}" dt="2020-11-10T10:29:01" v="834" actId="571"/>
          <ac:spMkLst>
            <pc:docMk/>
            <pc:sldMk cId="2059385596" sldId="314"/>
            <ac:spMk id="148" creationId="{EC1635C9-2476-4F96-A254-F54628C899D0}"/>
          </ac:spMkLst>
        </pc:spChg>
        <pc:spChg chg="add mod">
          <ac:chgData name="Liu, Bo A" userId="c7a05918-e4ff-4afb-ae95-83f1e09efddf" providerId="ADAL" clId="{12182273-9F3F-4192-9C68-4B7400D706FA}" dt="2020-11-10T10:29:28.569" v="836" actId="571"/>
          <ac:spMkLst>
            <pc:docMk/>
            <pc:sldMk cId="2059385596" sldId="314"/>
            <ac:spMk id="149" creationId="{10C4C16A-C2D5-4F8F-A476-2C4C114C17EB}"/>
          </ac:spMkLst>
        </pc:spChg>
        <pc:spChg chg="add mod">
          <ac:chgData name="Liu, Bo A" userId="c7a05918-e4ff-4afb-ae95-83f1e09efddf" providerId="ADAL" clId="{12182273-9F3F-4192-9C68-4B7400D706FA}" dt="2020-11-10T10:29:31.507" v="837" actId="571"/>
          <ac:spMkLst>
            <pc:docMk/>
            <pc:sldMk cId="2059385596" sldId="314"/>
            <ac:spMk id="150" creationId="{CECC0B4F-DF06-4774-B489-D8BB84BD4B91}"/>
          </ac:spMkLst>
        </pc:spChg>
        <pc:spChg chg="add mod">
          <ac:chgData name="Liu, Bo A" userId="c7a05918-e4ff-4afb-ae95-83f1e09efddf" providerId="ADAL" clId="{12182273-9F3F-4192-9C68-4B7400D706FA}" dt="2020-11-10T10:29:37.702" v="838" actId="571"/>
          <ac:spMkLst>
            <pc:docMk/>
            <pc:sldMk cId="2059385596" sldId="314"/>
            <ac:spMk id="151" creationId="{F84DC5DE-D125-4DF1-B7F4-D8FA42129DD8}"/>
          </ac:spMkLst>
        </pc:spChg>
        <pc:spChg chg="add mod">
          <ac:chgData name="Liu, Bo A" userId="c7a05918-e4ff-4afb-ae95-83f1e09efddf" providerId="ADAL" clId="{12182273-9F3F-4192-9C68-4B7400D706FA}" dt="2020-11-10T10:29:43.971" v="839" actId="571"/>
          <ac:spMkLst>
            <pc:docMk/>
            <pc:sldMk cId="2059385596" sldId="314"/>
            <ac:spMk id="152" creationId="{7096C1EB-B037-42EE-98CE-67CF1A112373}"/>
          </ac:spMkLst>
        </pc:spChg>
        <pc:spChg chg="add mod">
          <ac:chgData name="Liu, Bo A" userId="c7a05918-e4ff-4afb-ae95-83f1e09efddf" providerId="ADAL" clId="{12182273-9F3F-4192-9C68-4B7400D706FA}" dt="2020-11-10T10:37:15.453" v="910" actId="255"/>
          <ac:spMkLst>
            <pc:docMk/>
            <pc:sldMk cId="2059385596" sldId="314"/>
            <ac:spMk id="181" creationId="{DD43E72F-1A2D-4508-ABA2-48A0CD205AD2}"/>
          </ac:spMkLst>
        </pc:spChg>
        <pc:spChg chg="add mod">
          <ac:chgData name="Liu, Bo A" userId="c7a05918-e4ff-4afb-ae95-83f1e09efddf" providerId="ADAL" clId="{12182273-9F3F-4192-9C68-4B7400D706FA}" dt="2020-11-10T10:37:07.057" v="906" actId="255"/>
          <ac:spMkLst>
            <pc:docMk/>
            <pc:sldMk cId="2059385596" sldId="314"/>
            <ac:spMk id="182" creationId="{FF3568DE-A46F-46B4-A131-26175EFDCF2E}"/>
          </ac:spMkLst>
        </pc:spChg>
        <pc:spChg chg="del">
          <ac:chgData name="Liu, Bo A" userId="c7a05918-e4ff-4afb-ae95-83f1e09efddf" providerId="ADAL" clId="{12182273-9F3F-4192-9C68-4B7400D706FA}" dt="2020-11-10T08:51:05.130" v="33" actId="478"/>
          <ac:spMkLst>
            <pc:docMk/>
            <pc:sldMk cId="2059385596" sldId="314"/>
            <ac:spMk id="189" creationId="{00000000-0000-0000-0000-000000000000}"/>
          </ac:spMkLst>
        </pc:spChg>
        <pc:spChg chg="del">
          <ac:chgData name="Liu, Bo A" userId="c7a05918-e4ff-4afb-ae95-83f1e09efddf" providerId="ADAL" clId="{12182273-9F3F-4192-9C68-4B7400D706FA}" dt="2020-11-10T08:51:01.653" v="32" actId="478"/>
          <ac:spMkLst>
            <pc:docMk/>
            <pc:sldMk cId="2059385596" sldId="314"/>
            <ac:spMk id="190" creationId="{00000000-0000-0000-0000-000000000000}"/>
          </ac:spMkLst>
        </pc:spChg>
        <pc:spChg chg="mod">
          <ac:chgData name="Liu, Bo A" userId="c7a05918-e4ff-4afb-ae95-83f1e09efddf" providerId="ADAL" clId="{12182273-9F3F-4192-9C68-4B7400D706FA}" dt="2020-11-10T09:00:26.445" v="241" actId="1076"/>
          <ac:spMkLst>
            <pc:docMk/>
            <pc:sldMk cId="2059385596" sldId="314"/>
            <ac:spMk id="191" creationId="{00000000-0000-0000-0000-000000000000}"/>
          </ac:spMkLst>
        </pc:spChg>
        <pc:spChg chg="add mod">
          <ac:chgData name="Liu, Bo A" userId="c7a05918-e4ff-4afb-ae95-83f1e09efddf" providerId="ADAL" clId="{12182273-9F3F-4192-9C68-4B7400D706FA}" dt="2020-11-10T10:39:46.773" v="923" actId="1076"/>
          <ac:spMkLst>
            <pc:docMk/>
            <pc:sldMk cId="2059385596" sldId="314"/>
            <ac:spMk id="194" creationId="{0ADF6904-F854-4B53-BE33-1B5F146C9F9E}"/>
          </ac:spMkLst>
        </pc:spChg>
        <pc:picChg chg="add mod">
          <ac:chgData name="Liu, Bo A" userId="c7a05918-e4ff-4afb-ae95-83f1e09efddf" providerId="ADAL" clId="{12182273-9F3F-4192-9C68-4B7400D706FA}" dt="2020-11-10T10:39:33.652" v="920" actId="1076"/>
          <ac:picMkLst>
            <pc:docMk/>
            <pc:sldMk cId="2059385596" sldId="314"/>
            <ac:picMk id="73" creationId="{02B63987-D331-4AA8-8A2C-9977F4A58D0E}"/>
          </ac:picMkLst>
        </pc:picChg>
        <pc:picChg chg="add mod">
          <ac:chgData name="Liu, Bo A" userId="c7a05918-e4ff-4afb-ae95-83f1e09efddf" providerId="ADAL" clId="{12182273-9F3F-4192-9C68-4B7400D706FA}" dt="2020-11-10T10:16:33.335" v="726" actId="571"/>
          <ac:picMkLst>
            <pc:docMk/>
            <pc:sldMk cId="2059385596" sldId="314"/>
            <ac:picMk id="91" creationId="{ECB6EA6C-9DE3-4667-B3CA-391CF04EE0C7}"/>
          </ac:picMkLst>
        </pc:picChg>
        <pc:picChg chg="add mod">
          <ac:chgData name="Liu, Bo A" userId="c7a05918-e4ff-4afb-ae95-83f1e09efddf" providerId="ADAL" clId="{12182273-9F3F-4192-9C68-4B7400D706FA}" dt="2020-11-10T10:16:40.651" v="728" actId="571"/>
          <ac:picMkLst>
            <pc:docMk/>
            <pc:sldMk cId="2059385596" sldId="314"/>
            <ac:picMk id="93" creationId="{81CA9016-428E-4879-B1E5-A6394270A42A}"/>
          </ac:picMkLst>
        </pc:picChg>
        <pc:picChg chg="add mod">
          <ac:chgData name="Liu, Bo A" userId="c7a05918-e4ff-4afb-ae95-83f1e09efddf" providerId="ADAL" clId="{12182273-9F3F-4192-9C68-4B7400D706FA}" dt="2020-11-10T10:17:09.072" v="737" actId="571"/>
          <ac:picMkLst>
            <pc:docMk/>
            <pc:sldMk cId="2059385596" sldId="314"/>
            <ac:picMk id="96" creationId="{4182823F-FF8D-4E1C-BE4F-0608F985EE1C}"/>
          </ac:picMkLst>
        </pc:picChg>
        <pc:cxnChg chg="add mod">
          <ac:chgData name="Liu, Bo A" userId="c7a05918-e4ff-4afb-ae95-83f1e09efddf" providerId="ADAL" clId="{12182273-9F3F-4192-9C68-4B7400D706FA}" dt="2020-11-10T10:01:51.753" v="702" actId="14100"/>
          <ac:cxnSpMkLst>
            <pc:docMk/>
            <pc:sldMk cId="2059385596" sldId="314"/>
            <ac:cxnSpMk id="7" creationId="{65BEA0FE-0099-438B-9E31-D1188C79C768}"/>
          </ac:cxnSpMkLst>
        </pc:cxnChg>
        <pc:cxnChg chg="add del mod">
          <ac:chgData name="Liu, Bo A" userId="c7a05918-e4ff-4afb-ae95-83f1e09efddf" providerId="ADAL" clId="{12182273-9F3F-4192-9C68-4B7400D706FA}" dt="2020-11-10T08:56:21.379" v="208" actId="478"/>
          <ac:cxnSpMkLst>
            <pc:docMk/>
            <pc:sldMk cId="2059385596" sldId="314"/>
            <ac:cxnSpMk id="8" creationId="{3044304A-513D-491F-81E8-86AE9513BE33}"/>
          </ac:cxnSpMkLst>
        </pc:cxnChg>
        <pc:cxnChg chg="add mod">
          <ac:chgData name="Liu, Bo A" userId="c7a05918-e4ff-4afb-ae95-83f1e09efddf" providerId="ADAL" clId="{12182273-9F3F-4192-9C68-4B7400D706FA}" dt="2020-11-10T10:01:48.243" v="701" actId="14100"/>
          <ac:cxnSpMkLst>
            <pc:docMk/>
            <pc:sldMk cId="2059385596" sldId="314"/>
            <ac:cxnSpMk id="12" creationId="{BC4B458C-C858-4658-94BE-A68FFE877FE1}"/>
          </ac:cxnSpMkLst>
        </pc:cxnChg>
        <pc:cxnChg chg="add mod">
          <ac:chgData name="Liu, Bo A" userId="c7a05918-e4ff-4afb-ae95-83f1e09efddf" providerId="ADAL" clId="{12182273-9F3F-4192-9C68-4B7400D706FA}" dt="2020-11-10T10:02:03.838" v="704" actId="14100"/>
          <ac:cxnSpMkLst>
            <pc:docMk/>
            <pc:sldMk cId="2059385596" sldId="314"/>
            <ac:cxnSpMk id="14" creationId="{C7FF19C1-E483-4BDA-B15D-021B39B61776}"/>
          </ac:cxnSpMkLst>
        </pc:cxnChg>
        <pc:cxnChg chg="add mod">
          <ac:chgData name="Liu, Bo A" userId="c7a05918-e4ff-4afb-ae95-83f1e09efddf" providerId="ADAL" clId="{12182273-9F3F-4192-9C68-4B7400D706FA}" dt="2020-11-11T16:52:34.639" v="1486" actId="1076"/>
          <ac:cxnSpMkLst>
            <pc:docMk/>
            <pc:sldMk cId="2059385596" sldId="314"/>
            <ac:cxnSpMk id="30" creationId="{B9B8F8C4-F7DD-4A51-AD4B-0BC0A7546CF3}"/>
          </ac:cxnSpMkLst>
        </pc:cxnChg>
        <pc:cxnChg chg="add mod">
          <ac:chgData name="Liu, Bo A" userId="c7a05918-e4ff-4afb-ae95-83f1e09efddf" providerId="ADAL" clId="{12182273-9F3F-4192-9C68-4B7400D706FA}" dt="2020-11-11T16:52:34.639" v="1486" actId="1076"/>
          <ac:cxnSpMkLst>
            <pc:docMk/>
            <pc:sldMk cId="2059385596" sldId="314"/>
            <ac:cxnSpMk id="35" creationId="{33CBEAE2-FFD2-4B25-9155-5F25E327C7BC}"/>
          </ac:cxnSpMkLst>
        </pc:cxnChg>
        <pc:cxnChg chg="add mod">
          <ac:chgData name="Liu, Bo A" userId="c7a05918-e4ff-4afb-ae95-83f1e09efddf" providerId="ADAL" clId="{12182273-9F3F-4192-9C68-4B7400D706FA}" dt="2020-11-11T16:52:51.727" v="1487" actId="14100"/>
          <ac:cxnSpMkLst>
            <pc:docMk/>
            <pc:sldMk cId="2059385596" sldId="314"/>
            <ac:cxnSpMk id="40" creationId="{52BC74FF-048B-4D00-B476-88BE2BBB7879}"/>
          </ac:cxnSpMkLst>
        </pc:cxnChg>
        <pc:cxnChg chg="add mod">
          <ac:chgData name="Liu, Bo A" userId="c7a05918-e4ff-4afb-ae95-83f1e09efddf" providerId="ADAL" clId="{12182273-9F3F-4192-9C68-4B7400D706FA}" dt="2020-11-10T09:22:40.934" v="502" actId="14100"/>
          <ac:cxnSpMkLst>
            <pc:docMk/>
            <pc:sldMk cId="2059385596" sldId="314"/>
            <ac:cxnSpMk id="43" creationId="{745ABB54-8FBB-4573-879E-E59F80CBB1B7}"/>
          </ac:cxnSpMkLst>
        </pc:cxnChg>
        <pc:cxnChg chg="add mod">
          <ac:chgData name="Liu, Bo A" userId="c7a05918-e4ff-4afb-ae95-83f1e09efddf" providerId="ADAL" clId="{12182273-9F3F-4192-9C68-4B7400D706FA}" dt="2020-11-10T10:03:44.875" v="708" actId="1076"/>
          <ac:cxnSpMkLst>
            <pc:docMk/>
            <pc:sldMk cId="2059385596" sldId="314"/>
            <ac:cxnSpMk id="61" creationId="{A994BC10-0F2E-4147-933E-FA4EFBB556BF}"/>
          </ac:cxnSpMkLst>
        </pc:cxnChg>
        <pc:cxnChg chg="add mod">
          <ac:chgData name="Liu, Bo A" userId="c7a05918-e4ff-4afb-ae95-83f1e09efddf" providerId="ADAL" clId="{12182273-9F3F-4192-9C68-4B7400D706FA}" dt="2020-11-10T10:03:44.875" v="708" actId="1076"/>
          <ac:cxnSpMkLst>
            <pc:docMk/>
            <pc:sldMk cId="2059385596" sldId="314"/>
            <ac:cxnSpMk id="64" creationId="{B894980F-4EE3-4E5E-858F-DFC1E2EC43A1}"/>
          </ac:cxnSpMkLst>
        </pc:cxnChg>
        <pc:cxnChg chg="add mod">
          <ac:chgData name="Liu, Bo A" userId="c7a05918-e4ff-4afb-ae95-83f1e09efddf" providerId="ADAL" clId="{12182273-9F3F-4192-9C68-4B7400D706FA}" dt="2020-11-10T10:03:44.875" v="708" actId="1076"/>
          <ac:cxnSpMkLst>
            <pc:docMk/>
            <pc:sldMk cId="2059385596" sldId="314"/>
            <ac:cxnSpMk id="67" creationId="{F40A2C0C-305D-41D1-9965-4F63F3E915AD}"/>
          </ac:cxnSpMkLst>
        </pc:cxnChg>
        <pc:cxnChg chg="add mod">
          <ac:chgData name="Liu, Bo A" userId="c7a05918-e4ff-4afb-ae95-83f1e09efddf" providerId="ADAL" clId="{12182273-9F3F-4192-9C68-4B7400D706FA}" dt="2020-11-10T10:03:44.875" v="708" actId="1076"/>
          <ac:cxnSpMkLst>
            <pc:docMk/>
            <pc:sldMk cId="2059385596" sldId="314"/>
            <ac:cxnSpMk id="72" creationId="{BB5C09F3-093C-43AA-97EF-B329C053B328}"/>
          </ac:cxnSpMkLst>
        </pc:cxnChg>
        <pc:cxnChg chg="add mod">
          <ac:chgData name="Liu, Bo A" userId="c7a05918-e4ff-4afb-ae95-83f1e09efddf" providerId="ADAL" clId="{12182273-9F3F-4192-9C68-4B7400D706FA}" dt="2020-11-11T16:52:57.697" v="1488" actId="14100"/>
          <ac:cxnSpMkLst>
            <pc:docMk/>
            <pc:sldMk cId="2059385596" sldId="314"/>
            <ac:cxnSpMk id="74" creationId="{5C49A027-1724-40C5-9137-2DCB9B057CD9}"/>
          </ac:cxnSpMkLst>
        </pc:cxnChg>
        <pc:cxnChg chg="add del mod">
          <ac:chgData name="Liu, Bo A" userId="c7a05918-e4ff-4afb-ae95-83f1e09efddf" providerId="ADAL" clId="{12182273-9F3F-4192-9C68-4B7400D706FA}" dt="2020-11-10T10:26:48.210" v="818" actId="478"/>
          <ac:cxnSpMkLst>
            <pc:docMk/>
            <pc:sldMk cId="2059385596" sldId="314"/>
            <ac:cxnSpMk id="104" creationId="{EF8F2F1D-EAE6-4A20-BB9E-CC992387234B}"/>
          </ac:cxnSpMkLst>
        </pc:cxnChg>
        <pc:cxnChg chg="add mod">
          <ac:chgData name="Liu, Bo A" userId="c7a05918-e4ff-4afb-ae95-83f1e09efddf" providerId="ADAL" clId="{12182273-9F3F-4192-9C68-4B7400D706FA}" dt="2020-11-10T10:22:43.308" v="791" actId="14100"/>
          <ac:cxnSpMkLst>
            <pc:docMk/>
            <pc:sldMk cId="2059385596" sldId="314"/>
            <ac:cxnSpMk id="108" creationId="{AF2A0693-1475-471C-B9AC-D17FE51FE123}"/>
          </ac:cxnSpMkLst>
        </pc:cxnChg>
        <pc:cxnChg chg="add mod">
          <ac:chgData name="Liu, Bo A" userId="c7a05918-e4ff-4afb-ae95-83f1e09efddf" providerId="ADAL" clId="{12182273-9F3F-4192-9C68-4B7400D706FA}" dt="2020-11-10T10:22:35.031" v="790" actId="14100"/>
          <ac:cxnSpMkLst>
            <pc:docMk/>
            <pc:sldMk cId="2059385596" sldId="314"/>
            <ac:cxnSpMk id="110" creationId="{2BB38658-8157-49FD-AF40-351FCD6113BF}"/>
          </ac:cxnSpMkLst>
        </pc:cxnChg>
        <pc:cxnChg chg="add mod">
          <ac:chgData name="Liu, Bo A" userId="c7a05918-e4ff-4afb-ae95-83f1e09efddf" providerId="ADAL" clId="{12182273-9F3F-4192-9C68-4B7400D706FA}" dt="2020-11-10T10:23:12.360" v="795" actId="14100"/>
          <ac:cxnSpMkLst>
            <pc:docMk/>
            <pc:sldMk cId="2059385596" sldId="314"/>
            <ac:cxnSpMk id="112" creationId="{918FF36D-D0E2-4002-B05A-809A3A62E4F4}"/>
          </ac:cxnSpMkLst>
        </pc:cxnChg>
        <pc:cxnChg chg="add mod">
          <ac:chgData name="Liu, Bo A" userId="c7a05918-e4ff-4afb-ae95-83f1e09efddf" providerId="ADAL" clId="{12182273-9F3F-4192-9C68-4B7400D706FA}" dt="2020-11-10T10:22:03.969" v="784" actId="14100"/>
          <ac:cxnSpMkLst>
            <pc:docMk/>
            <pc:sldMk cId="2059385596" sldId="314"/>
            <ac:cxnSpMk id="114" creationId="{FFBBDF9F-994A-47FF-A0EC-AE82D87AE792}"/>
          </ac:cxnSpMkLst>
        </pc:cxnChg>
        <pc:cxnChg chg="add mod">
          <ac:chgData name="Liu, Bo A" userId="c7a05918-e4ff-4afb-ae95-83f1e09efddf" providerId="ADAL" clId="{12182273-9F3F-4192-9C68-4B7400D706FA}" dt="2020-11-10T10:22:27.466" v="788" actId="14100"/>
          <ac:cxnSpMkLst>
            <pc:docMk/>
            <pc:sldMk cId="2059385596" sldId="314"/>
            <ac:cxnSpMk id="119" creationId="{4606112E-B7DF-4A99-A9D1-336A2BC50436}"/>
          </ac:cxnSpMkLst>
        </pc:cxnChg>
        <pc:cxnChg chg="add mod">
          <ac:chgData name="Liu, Bo A" userId="c7a05918-e4ff-4afb-ae95-83f1e09efddf" providerId="ADAL" clId="{12182273-9F3F-4192-9C68-4B7400D706FA}" dt="2020-11-10T10:23:17.639" v="796" actId="14100"/>
          <ac:cxnSpMkLst>
            <pc:docMk/>
            <pc:sldMk cId="2059385596" sldId="314"/>
            <ac:cxnSpMk id="126" creationId="{D33D9031-594A-4EC6-AC11-509474D7FFBD}"/>
          </ac:cxnSpMkLst>
        </pc:cxnChg>
        <pc:cxnChg chg="add mod">
          <ac:chgData name="Liu, Bo A" userId="c7a05918-e4ff-4afb-ae95-83f1e09efddf" providerId="ADAL" clId="{12182273-9F3F-4192-9C68-4B7400D706FA}" dt="2020-11-10T10:23:58.653" v="799" actId="14100"/>
          <ac:cxnSpMkLst>
            <pc:docMk/>
            <pc:sldMk cId="2059385596" sldId="314"/>
            <ac:cxnSpMk id="131" creationId="{A0922BB5-74FF-4EA8-B5A1-93211510331C}"/>
          </ac:cxnSpMkLst>
        </pc:cxnChg>
        <pc:cxnChg chg="add mod">
          <ac:chgData name="Liu, Bo A" userId="c7a05918-e4ff-4afb-ae95-83f1e09efddf" providerId="ADAL" clId="{12182273-9F3F-4192-9C68-4B7400D706FA}" dt="2020-11-10T10:24:16.287" v="802" actId="14100"/>
          <ac:cxnSpMkLst>
            <pc:docMk/>
            <pc:sldMk cId="2059385596" sldId="314"/>
            <ac:cxnSpMk id="134" creationId="{D788DB6C-DDB2-494B-B49C-A0BC0FDA8634}"/>
          </ac:cxnSpMkLst>
        </pc:cxnChg>
        <pc:cxnChg chg="add mod">
          <ac:chgData name="Liu, Bo A" userId="c7a05918-e4ff-4afb-ae95-83f1e09efddf" providerId="ADAL" clId="{12182273-9F3F-4192-9C68-4B7400D706FA}" dt="2020-11-10T10:24:31.167" v="805" actId="14100"/>
          <ac:cxnSpMkLst>
            <pc:docMk/>
            <pc:sldMk cId="2059385596" sldId="314"/>
            <ac:cxnSpMk id="137" creationId="{7F2BD87D-DC9B-4F4E-A5FA-B30721AAADC9}"/>
          </ac:cxnSpMkLst>
        </pc:cxnChg>
        <pc:cxnChg chg="add mod">
          <ac:chgData name="Liu, Bo A" userId="c7a05918-e4ff-4afb-ae95-83f1e09efddf" providerId="ADAL" clId="{12182273-9F3F-4192-9C68-4B7400D706FA}" dt="2020-11-10T10:24:44.982" v="808" actId="14100"/>
          <ac:cxnSpMkLst>
            <pc:docMk/>
            <pc:sldMk cId="2059385596" sldId="314"/>
            <ac:cxnSpMk id="140" creationId="{D6DA75ED-41BF-46F2-8006-F3B053B5BF34}"/>
          </ac:cxnSpMkLst>
        </pc:cxnChg>
        <pc:cxnChg chg="add mod">
          <ac:chgData name="Liu, Bo A" userId="c7a05918-e4ff-4afb-ae95-83f1e09efddf" providerId="ADAL" clId="{12182273-9F3F-4192-9C68-4B7400D706FA}" dt="2020-11-10T10:36:13.097" v="893" actId="14100"/>
          <ac:cxnSpMkLst>
            <pc:docMk/>
            <pc:sldMk cId="2059385596" sldId="314"/>
            <ac:cxnSpMk id="153" creationId="{7D9E8D21-8989-42CB-A32C-5E03EEABAC53}"/>
          </ac:cxnSpMkLst>
        </pc:cxnChg>
        <pc:cxnChg chg="add mod">
          <ac:chgData name="Liu, Bo A" userId="c7a05918-e4ff-4afb-ae95-83f1e09efddf" providerId="ADAL" clId="{12182273-9F3F-4192-9C68-4B7400D706FA}" dt="2020-11-10T10:36:17.703" v="894" actId="14100"/>
          <ac:cxnSpMkLst>
            <pc:docMk/>
            <pc:sldMk cId="2059385596" sldId="314"/>
            <ac:cxnSpMk id="154" creationId="{EB20D306-546A-47B6-89D7-8FA110B7CC88}"/>
          </ac:cxnSpMkLst>
        </pc:cxnChg>
        <pc:cxnChg chg="add mod">
          <ac:chgData name="Liu, Bo A" userId="c7a05918-e4ff-4afb-ae95-83f1e09efddf" providerId="ADAL" clId="{12182273-9F3F-4192-9C68-4B7400D706FA}" dt="2020-11-10T10:36:24.478" v="895" actId="14100"/>
          <ac:cxnSpMkLst>
            <pc:docMk/>
            <pc:sldMk cId="2059385596" sldId="314"/>
            <ac:cxnSpMk id="155" creationId="{401D33A3-2767-4305-91B5-3B9BA8D47AD8}"/>
          </ac:cxnSpMkLst>
        </pc:cxnChg>
        <pc:cxnChg chg="add mod">
          <ac:chgData name="Liu, Bo A" userId="c7a05918-e4ff-4afb-ae95-83f1e09efddf" providerId="ADAL" clId="{12182273-9F3F-4192-9C68-4B7400D706FA}" dt="2020-11-10T10:36:28.241" v="896" actId="14100"/>
          <ac:cxnSpMkLst>
            <pc:docMk/>
            <pc:sldMk cId="2059385596" sldId="314"/>
            <ac:cxnSpMk id="156" creationId="{0BCE6E92-BE19-4EF3-99E3-18892B1EE951}"/>
          </ac:cxnSpMkLst>
        </pc:cxnChg>
        <pc:cxnChg chg="add mod">
          <ac:chgData name="Liu, Bo A" userId="c7a05918-e4ff-4afb-ae95-83f1e09efddf" providerId="ADAL" clId="{12182273-9F3F-4192-9C68-4B7400D706FA}" dt="2020-11-10T10:36:35.768" v="897" actId="14100"/>
          <ac:cxnSpMkLst>
            <pc:docMk/>
            <pc:sldMk cId="2059385596" sldId="314"/>
            <ac:cxnSpMk id="162" creationId="{3CE125C9-2096-4FB4-B2CB-4AB219FD45F0}"/>
          </ac:cxnSpMkLst>
        </pc:cxnChg>
        <pc:cxnChg chg="add mod">
          <ac:chgData name="Liu, Bo A" userId="c7a05918-e4ff-4afb-ae95-83f1e09efddf" providerId="ADAL" clId="{12182273-9F3F-4192-9C68-4B7400D706FA}" dt="2020-11-10T10:36:47.287" v="899" actId="14100"/>
          <ac:cxnSpMkLst>
            <pc:docMk/>
            <pc:sldMk cId="2059385596" sldId="314"/>
            <ac:cxnSpMk id="164" creationId="{D00E5378-C228-4778-888B-71224BD44E6D}"/>
          </ac:cxnSpMkLst>
        </pc:cxnChg>
        <pc:cxnChg chg="add mod">
          <ac:chgData name="Liu, Bo A" userId="c7a05918-e4ff-4afb-ae95-83f1e09efddf" providerId="ADAL" clId="{12182273-9F3F-4192-9C68-4B7400D706FA}" dt="2020-11-10T10:36:40.316" v="898" actId="14100"/>
          <ac:cxnSpMkLst>
            <pc:docMk/>
            <pc:sldMk cId="2059385596" sldId="314"/>
            <ac:cxnSpMk id="165" creationId="{7210A7FD-5E43-4B17-AC00-19BE13CC0222}"/>
          </ac:cxnSpMkLst>
        </pc:cxnChg>
        <pc:cxnChg chg="add mod">
          <ac:chgData name="Liu, Bo A" userId="c7a05918-e4ff-4afb-ae95-83f1e09efddf" providerId="ADAL" clId="{12182273-9F3F-4192-9C68-4B7400D706FA}" dt="2020-11-10T10:36:51.562" v="900" actId="14100"/>
          <ac:cxnSpMkLst>
            <pc:docMk/>
            <pc:sldMk cId="2059385596" sldId="314"/>
            <ac:cxnSpMk id="166" creationId="{83564C46-560B-4118-94EE-5677EC2D3771}"/>
          </ac:cxnSpMkLst>
        </pc:cxnChg>
        <pc:cxnChg chg="add mod">
          <ac:chgData name="Liu, Bo A" userId="c7a05918-e4ff-4afb-ae95-83f1e09efddf" providerId="ADAL" clId="{12182273-9F3F-4192-9C68-4B7400D706FA}" dt="2020-11-14T03:01:23.451" v="1771" actId="1076"/>
          <ac:cxnSpMkLst>
            <pc:docMk/>
            <pc:sldMk cId="2059385596" sldId="314"/>
            <ac:cxnSpMk id="201" creationId="{E1C84C29-8322-41BB-A063-347DD2246D41}"/>
          </ac:cxnSpMkLst>
        </pc:cxnChg>
      </pc:sldChg>
      <pc:sldChg chg="addSp delSp modSp modAnim">
        <pc:chgData name="Liu, Bo A" userId="c7a05918-e4ff-4afb-ae95-83f1e09efddf" providerId="ADAL" clId="{12182273-9F3F-4192-9C68-4B7400D706FA}" dt="2020-11-14T02:46:26.833" v="1727" actId="20577"/>
        <pc:sldMkLst>
          <pc:docMk/>
          <pc:sldMk cId="1031523351" sldId="315"/>
        </pc:sldMkLst>
        <pc:spChg chg="add del mod">
          <ac:chgData name="Liu, Bo A" userId="c7a05918-e4ff-4afb-ae95-83f1e09efddf" providerId="ADAL" clId="{12182273-9F3F-4192-9C68-4B7400D706FA}" dt="2020-11-14T02:08:05.929" v="1500" actId="478"/>
          <ac:spMkLst>
            <pc:docMk/>
            <pc:sldMk cId="1031523351" sldId="315"/>
            <ac:spMk id="3" creationId="{25DFF5A9-CD30-4CD7-90B7-23907206C994}"/>
          </ac:spMkLst>
        </pc:spChg>
        <pc:spChg chg="add mod">
          <ac:chgData name="Liu, Bo A" userId="c7a05918-e4ff-4afb-ae95-83f1e09efddf" providerId="ADAL" clId="{12182273-9F3F-4192-9C68-4B7400D706FA}" dt="2020-11-14T02:43:51.195" v="1705" actId="1076"/>
          <ac:spMkLst>
            <pc:docMk/>
            <pc:sldMk cId="1031523351" sldId="315"/>
            <ac:spMk id="9" creationId="{F386FB46-260B-4864-8562-3C65922BFBDA}"/>
          </ac:spMkLst>
        </pc:spChg>
        <pc:spChg chg="add mod">
          <ac:chgData name="Liu, Bo A" userId="c7a05918-e4ff-4afb-ae95-83f1e09efddf" providerId="ADAL" clId="{12182273-9F3F-4192-9C68-4B7400D706FA}" dt="2020-11-14T02:46:26.833" v="1727" actId="20577"/>
          <ac:spMkLst>
            <pc:docMk/>
            <pc:sldMk cId="1031523351" sldId="315"/>
            <ac:spMk id="10" creationId="{452A4513-3AF9-4B84-9E91-826B30D43D32}"/>
          </ac:spMkLst>
        </pc:spChg>
        <pc:spChg chg="add del mod">
          <ac:chgData name="Liu, Bo A" userId="c7a05918-e4ff-4afb-ae95-83f1e09efddf" providerId="ADAL" clId="{12182273-9F3F-4192-9C68-4B7400D706FA}" dt="2020-11-14T02:21:01.510" v="1657" actId="478"/>
          <ac:spMkLst>
            <pc:docMk/>
            <pc:sldMk cId="1031523351" sldId="315"/>
            <ac:spMk id="11" creationId="{298383D4-6BC3-4440-A581-C458F504FAEC}"/>
          </ac:spMkLst>
        </pc:spChg>
        <pc:spChg chg="add mod">
          <ac:chgData name="Liu, Bo A" userId="c7a05918-e4ff-4afb-ae95-83f1e09efddf" providerId="ADAL" clId="{12182273-9F3F-4192-9C68-4B7400D706FA}" dt="2020-11-14T02:43:51.195" v="1705" actId="1076"/>
          <ac:spMkLst>
            <pc:docMk/>
            <pc:sldMk cId="1031523351" sldId="315"/>
            <ac:spMk id="12" creationId="{6365309D-FB2E-41DF-BC39-251EF082CC6A}"/>
          </ac:spMkLst>
        </pc:spChg>
        <pc:spChg chg="add mod">
          <ac:chgData name="Liu, Bo A" userId="c7a05918-e4ff-4afb-ae95-83f1e09efddf" providerId="ADAL" clId="{12182273-9F3F-4192-9C68-4B7400D706FA}" dt="2020-11-14T02:43:51.195" v="1705" actId="1076"/>
          <ac:spMkLst>
            <pc:docMk/>
            <pc:sldMk cId="1031523351" sldId="315"/>
            <ac:spMk id="20" creationId="{31CC004B-42C3-446B-A7CD-1822E3437369}"/>
          </ac:spMkLst>
        </pc:spChg>
        <pc:spChg chg="add mod">
          <ac:chgData name="Liu, Bo A" userId="c7a05918-e4ff-4afb-ae95-83f1e09efddf" providerId="ADAL" clId="{12182273-9F3F-4192-9C68-4B7400D706FA}" dt="2020-11-14T02:43:51.195" v="1705" actId="1076"/>
          <ac:spMkLst>
            <pc:docMk/>
            <pc:sldMk cId="1031523351" sldId="315"/>
            <ac:spMk id="22" creationId="{7D6DEF8D-4686-48D2-AD8C-F1319A3934E9}"/>
          </ac:spMkLst>
        </pc:spChg>
        <pc:spChg chg="add mod">
          <ac:chgData name="Liu, Bo A" userId="c7a05918-e4ff-4afb-ae95-83f1e09efddf" providerId="ADAL" clId="{12182273-9F3F-4192-9C68-4B7400D706FA}" dt="2020-11-14T02:43:51.195" v="1705" actId="1076"/>
          <ac:spMkLst>
            <pc:docMk/>
            <pc:sldMk cId="1031523351" sldId="315"/>
            <ac:spMk id="30" creationId="{0FDE3D09-F98E-436E-9772-8C0AD3BE8834}"/>
          </ac:spMkLst>
        </pc:spChg>
        <pc:spChg chg="add del mod">
          <ac:chgData name="Liu, Bo A" userId="c7a05918-e4ff-4afb-ae95-83f1e09efddf" providerId="ADAL" clId="{12182273-9F3F-4192-9C68-4B7400D706FA}" dt="2020-11-14T02:22:20.895" v="1662" actId="478"/>
          <ac:spMkLst>
            <pc:docMk/>
            <pc:sldMk cId="1031523351" sldId="315"/>
            <ac:spMk id="32" creationId="{CCFB6748-8DD9-4BF6-A3ED-C78EBB5CC600}"/>
          </ac:spMkLst>
        </pc:spChg>
        <pc:spChg chg="del">
          <ac:chgData name="Liu, Bo A" userId="c7a05918-e4ff-4afb-ae95-83f1e09efddf" providerId="ADAL" clId="{12182273-9F3F-4192-9C68-4B7400D706FA}" dt="2020-11-14T02:08:03.412" v="1499" actId="478"/>
          <ac:spMkLst>
            <pc:docMk/>
            <pc:sldMk cId="1031523351" sldId="315"/>
            <ac:spMk id="189" creationId="{00000000-0000-0000-0000-000000000000}"/>
          </ac:spMkLst>
        </pc:spChg>
        <pc:spChg chg="del">
          <ac:chgData name="Liu, Bo A" userId="c7a05918-e4ff-4afb-ae95-83f1e09efddf" providerId="ADAL" clId="{12182273-9F3F-4192-9C68-4B7400D706FA}" dt="2020-11-14T02:07:58.672" v="1498" actId="478"/>
          <ac:spMkLst>
            <pc:docMk/>
            <pc:sldMk cId="1031523351" sldId="315"/>
            <ac:spMk id="190" creationId="{00000000-0000-0000-0000-000000000000}"/>
          </ac:spMkLst>
        </pc:spChg>
        <pc:spChg chg="mod">
          <ac:chgData name="Liu, Bo A" userId="c7a05918-e4ff-4afb-ae95-83f1e09efddf" providerId="ADAL" clId="{12182273-9F3F-4192-9C68-4B7400D706FA}" dt="2020-11-13T13:19:40.182" v="1497" actId="1076"/>
          <ac:spMkLst>
            <pc:docMk/>
            <pc:sldMk cId="1031523351" sldId="315"/>
            <ac:spMk id="191" creationId="{00000000-0000-0000-0000-000000000000}"/>
          </ac:spMkLst>
        </pc:spChg>
        <pc:picChg chg="add mod">
          <ac:chgData name="Liu, Bo A" userId="c7a05918-e4ff-4afb-ae95-83f1e09efddf" providerId="ADAL" clId="{12182273-9F3F-4192-9C68-4B7400D706FA}" dt="2020-11-14T02:43:30.230" v="1704" actId="1076"/>
          <ac:picMkLst>
            <pc:docMk/>
            <pc:sldMk cId="1031523351" sldId="315"/>
            <ac:picMk id="27" creationId="{E306DC14-BB4A-4DA5-89A4-23EC46B3A27B}"/>
          </ac:picMkLst>
        </pc:picChg>
        <pc:cxnChg chg="add mod">
          <ac:chgData name="Liu, Bo A" userId="c7a05918-e4ff-4afb-ae95-83f1e09efddf" providerId="ADAL" clId="{12182273-9F3F-4192-9C68-4B7400D706FA}" dt="2020-11-14T02:44:23.180" v="1708" actId="14100"/>
          <ac:cxnSpMkLst>
            <pc:docMk/>
            <pc:sldMk cId="1031523351" sldId="315"/>
            <ac:cxnSpMk id="7" creationId="{B3E1CD29-0358-461A-8859-FFA8DB5C8F6A}"/>
          </ac:cxnSpMkLst>
        </pc:cxnChg>
        <pc:cxnChg chg="add del mod">
          <ac:chgData name="Liu, Bo A" userId="c7a05918-e4ff-4afb-ae95-83f1e09efddf" providerId="ADAL" clId="{12182273-9F3F-4192-9C68-4B7400D706FA}" dt="2020-11-14T02:44:39.574" v="1711" actId="14100"/>
          <ac:cxnSpMkLst>
            <pc:docMk/>
            <pc:sldMk cId="1031523351" sldId="315"/>
            <ac:cxnSpMk id="8" creationId="{E0AC62A3-A1D7-4A51-9067-4286D5B543BD}"/>
          </ac:cxnSpMkLst>
        </pc:cxnChg>
        <pc:cxnChg chg="add mod">
          <ac:chgData name="Liu, Bo A" userId="c7a05918-e4ff-4afb-ae95-83f1e09efddf" providerId="ADAL" clId="{12182273-9F3F-4192-9C68-4B7400D706FA}" dt="2020-11-14T02:44:50.062" v="1714" actId="14100"/>
          <ac:cxnSpMkLst>
            <pc:docMk/>
            <pc:sldMk cId="1031523351" sldId="315"/>
            <ac:cxnSpMk id="19" creationId="{9D143202-6D66-494D-B2E5-570708C67351}"/>
          </ac:cxnSpMkLst>
        </pc:cxnChg>
        <pc:cxnChg chg="add mod">
          <ac:chgData name="Liu, Bo A" userId="c7a05918-e4ff-4afb-ae95-83f1e09efddf" providerId="ADAL" clId="{12182273-9F3F-4192-9C68-4B7400D706FA}" dt="2020-11-14T02:45:02.133" v="1717" actId="14100"/>
          <ac:cxnSpMkLst>
            <pc:docMk/>
            <pc:sldMk cId="1031523351" sldId="315"/>
            <ac:cxnSpMk id="21" creationId="{3893BAE8-4EDF-4C73-95A2-475E4C60B5A6}"/>
          </ac:cxnSpMkLst>
        </pc:cxnChg>
        <pc:cxnChg chg="add del mod">
          <ac:chgData name="Liu, Bo A" userId="c7a05918-e4ff-4afb-ae95-83f1e09efddf" providerId="ADAL" clId="{12182273-9F3F-4192-9C68-4B7400D706FA}" dt="2020-11-14T02:45:16.774" v="1720" actId="14100"/>
          <ac:cxnSpMkLst>
            <pc:docMk/>
            <pc:sldMk cId="1031523351" sldId="315"/>
            <ac:cxnSpMk id="29" creationId="{97C77337-1F01-4087-863F-FB1226819696}"/>
          </ac:cxnSpMkLst>
        </pc:cxnChg>
        <pc:cxnChg chg="add del mod">
          <ac:chgData name="Liu, Bo A" userId="c7a05918-e4ff-4afb-ae95-83f1e09efddf" providerId="ADAL" clId="{12182273-9F3F-4192-9C68-4B7400D706FA}" dt="2020-11-14T02:22:20.895" v="1662" actId="478"/>
          <ac:cxnSpMkLst>
            <pc:docMk/>
            <pc:sldMk cId="1031523351" sldId="315"/>
            <ac:cxnSpMk id="31" creationId="{91B20B72-7B99-4729-A80A-7F460005FA96}"/>
          </ac:cxnSpMkLst>
        </pc:cxnChg>
        <pc:cxnChg chg="add mod">
          <ac:chgData name="Liu, Bo A" userId="c7a05918-e4ff-4afb-ae95-83f1e09efddf" providerId="ADAL" clId="{12182273-9F3F-4192-9C68-4B7400D706FA}" dt="2020-11-14T02:45:35.652" v="1723" actId="14100"/>
          <ac:cxnSpMkLst>
            <pc:docMk/>
            <pc:sldMk cId="1031523351" sldId="315"/>
            <ac:cxnSpMk id="45" creationId="{9A2C4BA0-BD8F-4F6B-BB4C-A52A864CE43B}"/>
          </ac:cxnSpMkLst>
        </pc:cxnChg>
      </pc:sldChg>
      <pc:sldChg chg="modSp">
        <pc:chgData name="Liu, Bo A" userId="c7a05918-e4ff-4afb-ae95-83f1e09efddf" providerId="ADAL" clId="{12182273-9F3F-4192-9C68-4B7400D706FA}" dt="2020-11-11T17:00:44.442" v="1496" actId="20577"/>
        <pc:sldMkLst>
          <pc:docMk/>
          <pc:sldMk cId="2779274609" sldId="316"/>
        </pc:sldMkLst>
        <pc:spChg chg="mod">
          <ac:chgData name="Liu, Bo A" userId="c7a05918-e4ff-4afb-ae95-83f1e09efddf" providerId="ADAL" clId="{12182273-9F3F-4192-9C68-4B7400D706FA}" dt="2020-11-11T16:56:03.789" v="1489" actId="1076"/>
          <ac:spMkLst>
            <pc:docMk/>
            <pc:sldMk cId="2779274609" sldId="316"/>
            <ac:spMk id="35" creationId="{625B2AF5-DEB2-451D-8E52-32B6ACFDA933}"/>
          </ac:spMkLst>
        </pc:spChg>
        <pc:spChg chg="mod">
          <ac:chgData name="Liu, Bo A" userId="c7a05918-e4ff-4afb-ae95-83f1e09efddf" providerId="ADAL" clId="{12182273-9F3F-4192-9C68-4B7400D706FA}" dt="2020-11-11T17:00:44.442" v="1496" actId="20577"/>
          <ac:spMkLst>
            <pc:docMk/>
            <pc:sldMk cId="2779274609" sldId="316"/>
            <ac:spMk id="37" creationId="{16FCF659-9D07-449E-9595-300984B2388E}"/>
          </ac:spMkLst>
        </pc:spChg>
      </pc:sldChg>
      <pc:sldChg chg="addSp delSp modSp add">
        <pc:chgData name="Liu, Bo A" userId="c7a05918-e4ff-4afb-ae95-83f1e09efddf" providerId="ADAL" clId="{12182273-9F3F-4192-9C68-4B7400D706FA}" dt="2020-11-11T16:47:47.400" v="1482" actId="692"/>
        <pc:sldMkLst>
          <pc:docMk/>
          <pc:sldMk cId="2731259813" sldId="317"/>
        </pc:sldMkLst>
        <pc:spChg chg="add del mod">
          <ac:chgData name="Liu, Bo A" userId="c7a05918-e4ff-4afb-ae95-83f1e09efddf" providerId="ADAL" clId="{12182273-9F3F-4192-9C68-4B7400D706FA}" dt="2020-11-11T16:33:10.569" v="1390" actId="478"/>
          <ac:spMkLst>
            <pc:docMk/>
            <pc:sldMk cId="2731259813" sldId="317"/>
            <ac:spMk id="10" creationId="{451980E0-E48F-4A25-AB37-CD35DB5C7113}"/>
          </ac:spMkLst>
        </pc:spChg>
        <pc:spChg chg="add mod">
          <ac:chgData name="Liu, Bo A" userId="c7a05918-e4ff-4afb-ae95-83f1e09efddf" providerId="ADAL" clId="{12182273-9F3F-4192-9C68-4B7400D706FA}" dt="2020-11-11T16:43:05.869" v="1459" actId="20577"/>
          <ac:spMkLst>
            <pc:docMk/>
            <pc:sldMk cId="2731259813" sldId="317"/>
            <ac:spMk id="13" creationId="{1C42D64D-CB82-4E97-B22D-008C019CB50D}"/>
          </ac:spMkLst>
        </pc:spChg>
        <pc:spChg chg="mod">
          <ac:chgData name="Liu, Bo A" userId="c7a05918-e4ff-4afb-ae95-83f1e09efddf" providerId="ADAL" clId="{12182273-9F3F-4192-9C68-4B7400D706FA}" dt="2020-11-11T15:51:31.029" v="1290" actId="1076"/>
          <ac:spMkLst>
            <pc:docMk/>
            <pc:sldMk cId="2731259813" sldId="317"/>
            <ac:spMk id="191" creationId="{00000000-0000-0000-0000-000000000000}"/>
          </ac:spMkLst>
        </pc:spChg>
        <pc:picChg chg="add mod">
          <ac:chgData name="Liu, Bo A" userId="c7a05918-e4ff-4afb-ae95-83f1e09efddf" providerId="ADAL" clId="{12182273-9F3F-4192-9C68-4B7400D706FA}" dt="2020-11-11T15:56:54.666" v="1300" actId="1076"/>
          <ac:picMkLst>
            <pc:docMk/>
            <pc:sldMk cId="2731259813" sldId="317"/>
            <ac:picMk id="3" creationId="{2F7B3B96-4B49-47CC-A677-DE0ADD8276BA}"/>
          </ac:picMkLst>
        </pc:picChg>
        <pc:picChg chg="add mod">
          <ac:chgData name="Liu, Bo A" userId="c7a05918-e4ff-4afb-ae95-83f1e09efddf" providerId="ADAL" clId="{12182273-9F3F-4192-9C68-4B7400D706FA}" dt="2020-11-11T15:56:54.666" v="1300" actId="1076"/>
          <ac:picMkLst>
            <pc:docMk/>
            <pc:sldMk cId="2731259813" sldId="317"/>
            <ac:picMk id="5" creationId="{E83811F9-AB53-41AA-8A88-2174FE1FF514}"/>
          </ac:picMkLst>
        </pc:picChg>
        <pc:picChg chg="del">
          <ac:chgData name="Liu, Bo A" userId="c7a05918-e4ff-4afb-ae95-83f1e09efddf" providerId="ADAL" clId="{12182273-9F3F-4192-9C68-4B7400D706FA}" dt="2020-11-11T02:35:52.582" v="976" actId="478"/>
          <ac:picMkLst>
            <pc:docMk/>
            <pc:sldMk cId="2731259813" sldId="317"/>
            <ac:picMk id="7" creationId="{6F1E717A-DCB8-48A6-8615-B613C6ED5532}"/>
          </ac:picMkLst>
        </pc:picChg>
        <pc:picChg chg="add del mod">
          <ac:chgData name="Liu, Bo A" userId="c7a05918-e4ff-4afb-ae95-83f1e09efddf" providerId="ADAL" clId="{12182273-9F3F-4192-9C68-4B7400D706FA}" dt="2020-11-11T16:38:15.083" v="1391" actId="478"/>
          <ac:picMkLst>
            <pc:docMk/>
            <pc:sldMk cId="2731259813" sldId="317"/>
            <ac:picMk id="8" creationId="{BF512F81-E2C2-45AC-BE20-7F5D95F0D226}"/>
          </ac:picMkLst>
        </pc:picChg>
        <pc:picChg chg="add mod">
          <ac:chgData name="Liu, Bo A" userId="c7a05918-e4ff-4afb-ae95-83f1e09efddf" providerId="ADAL" clId="{12182273-9F3F-4192-9C68-4B7400D706FA}" dt="2020-11-11T16:42:28.736" v="1456" actId="1076"/>
          <ac:picMkLst>
            <pc:docMk/>
            <pc:sldMk cId="2731259813" sldId="317"/>
            <ac:picMk id="11" creationId="{BF66704A-8FEF-496B-AD71-88D700C05195}"/>
          </ac:picMkLst>
        </pc:picChg>
        <pc:cxnChg chg="add mod">
          <ac:chgData name="Liu, Bo A" userId="c7a05918-e4ff-4afb-ae95-83f1e09efddf" providerId="ADAL" clId="{12182273-9F3F-4192-9C68-4B7400D706FA}" dt="2020-11-11T16:47:47.400" v="1482" actId="692"/>
          <ac:cxnSpMkLst>
            <pc:docMk/>
            <pc:sldMk cId="2731259813" sldId="317"/>
            <ac:cxnSpMk id="14" creationId="{54111447-9076-439D-AB84-D65D10FAA3D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7104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ys0070/2020-SZ-GDG-DevFest-TF2-Codelab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d4e52dc3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d4e52dc36_0_3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856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178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8785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025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7796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151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4e52dc36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8d4e52dc3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127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4e52dc36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hlinkClick r:id="rId3"/>
              </a:rPr>
              <a:t>https://github.com/zys0070/2020-SZ-GDG-DevFest-TF2-Codelab</a:t>
            </a:r>
            <a:endParaRPr dirty="0"/>
          </a:p>
        </p:txBody>
      </p:sp>
      <p:sp>
        <p:nvSpPr>
          <p:cNvPr id="233" name="Google Shape;233;g8d4e52dc3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190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6ae6d1ec2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6ae6d1ec2_1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28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604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0" i="0" dirty="0">
                <a:solidFill>
                  <a:srgbClr val="5F5F6F"/>
                </a:solidFill>
                <a:effectLst/>
                <a:latin typeface="Nunito"/>
              </a:rPr>
              <a:t>大多数人在开始使用</a:t>
            </a:r>
            <a:r>
              <a:rPr lang="en-US" altLang="zh-CN" b="0" i="0" dirty="0" err="1">
                <a:solidFill>
                  <a:srgbClr val="5F5F6F"/>
                </a:solidFill>
                <a:effectLst/>
                <a:latin typeface="Nunito"/>
              </a:rPr>
              <a:t>Tensorflow</a:t>
            </a:r>
            <a:r>
              <a:rPr lang="zh-CN" altLang="en-US" b="0" i="0" dirty="0">
                <a:solidFill>
                  <a:srgbClr val="5F5F6F"/>
                </a:solidFill>
                <a:effectLst/>
                <a:latin typeface="Nunito"/>
              </a:rPr>
              <a:t>或</a:t>
            </a:r>
            <a:r>
              <a:rPr lang="en-US" altLang="zh-CN" b="0" i="0" dirty="0" err="1">
                <a:solidFill>
                  <a:srgbClr val="5F5F6F"/>
                </a:solidFill>
                <a:effectLst/>
                <a:latin typeface="Nunito"/>
              </a:rPr>
              <a:t>PyTorch</a:t>
            </a:r>
            <a:r>
              <a:rPr lang="zh-CN" altLang="en-US" b="0" i="0" dirty="0">
                <a:solidFill>
                  <a:srgbClr val="5F5F6F"/>
                </a:solidFill>
                <a:effectLst/>
                <a:latin typeface="Nunito"/>
              </a:rPr>
              <a:t>之前都是从</a:t>
            </a:r>
            <a:r>
              <a:rPr lang="en-US" altLang="zh-CN" b="0" i="0" dirty="0">
                <a:solidFill>
                  <a:srgbClr val="5F5F6F"/>
                </a:solidFill>
                <a:effectLst/>
                <a:latin typeface="Nunito"/>
              </a:rPr>
              <a:t>Keras</a:t>
            </a:r>
            <a:r>
              <a:rPr lang="zh-CN" altLang="en-US" b="0" i="0" dirty="0">
                <a:solidFill>
                  <a:srgbClr val="5F5F6F"/>
                </a:solidFill>
                <a:effectLst/>
                <a:latin typeface="Nunito"/>
              </a:rPr>
              <a:t>开始的。它设计用于深度神经网络的快速实验，因此更简单</a:t>
            </a:r>
            <a:endParaRPr lang="en-US" altLang="zh-CN" b="0" i="0" dirty="0">
              <a:solidFill>
                <a:srgbClr val="5F5F6F"/>
              </a:solidFill>
              <a:effectLst/>
              <a:latin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0" i="0" dirty="0">
                <a:solidFill>
                  <a:srgbClr val="5F5F6F"/>
                </a:solidFill>
                <a:effectLst/>
                <a:latin typeface="Nunito"/>
              </a:rPr>
              <a:t>从</a:t>
            </a:r>
            <a:r>
              <a:rPr lang="en-US" altLang="zh-CN" b="0" i="0" dirty="0">
                <a:solidFill>
                  <a:srgbClr val="5F5F6F"/>
                </a:solidFill>
                <a:effectLst/>
                <a:latin typeface="Nunito"/>
              </a:rPr>
              <a:t>2.x</a:t>
            </a:r>
            <a:r>
              <a:rPr lang="zh-CN" altLang="en-US" b="0" i="0" dirty="0">
                <a:solidFill>
                  <a:srgbClr val="5F5F6F"/>
                </a:solidFill>
                <a:effectLst/>
                <a:latin typeface="Nunito"/>
              </a:rPr>
              <a:t>开始，</a:t>
            </a:r>
            <a:r>
              <a:rPr lang="en-US" altLang="zh-CN" b="0" i="0" dirty="0">
                <a:solidFill>
                  <a:srgbClr val="5F5F6F"/>
                </a:solidFill>
                <a:effectLst/>
                <a:latin typeface="Nunito"/>
              </a:rPr>
              <a:t>Keras</a:t>
            </a:r>
            <a:r>
              <a:rPr lang="zh-CN" altLang="en-US" b="0" i="0" dirty="0">
                <a:solidFill>
                  <a:srgbClr val="5F5F6F"/>
                </a:solidFill>
                <a:effectLst/>
                <a:latin typeface="Nunito"/>
              </a:rPr>
              <a:t>成为</a:t>
            </a:r>
            <a:r>
              <a:rPr lang="en-US" altLang="zh-CN" b="0" i="0" dirty="0">
                <a:solidFill>
                  <a:srgbClr val="5F5F6F"/>
                </a:solidFill>
                <a:effectLst/>
                <a:latin typeface="Nunito"/>
              </a:rPr>
              <a:t>TensorFlow</a:t>
            </a:r>
            <a:r>
              <a:rPr lang="zh-CN" altLang="en-US" b="0" i="0" dirty="0">
                <a:solidFill>
                  <a:srgbClr val="5F5F6F"/>
                </a:solidFill>
                <a:effectLst/>
                <a:latin typeface="Nunito"/>
              </a:rPr>
              <a:t>集成的官方</a:t>
            </a:r>
            <a:r>
              <a:rPr lang="en-US" altLang="zh-CN" b="0" i="0" dirty="0">
                <a:solidFill>
                  <a:srgbClr val="5F5F6F"/>
                </a:solidFill>
                <a:effectLst/>
                <a:latin typeface="Nunito"/>
              </a:rPr>
              <a:t>API</a:t>
            </a:r>
            <a:r>
              <a:rPr lang="zh-CN" altLang="en-US" b="0" i="0" dirty="0">
                <a:solidFill>
                  <a:srgbClr val="5F5F6F"/>
                </a:solidFill>
                <a:effectLst/>
                <a:latin typeface="Nunito"/>
              </a:rPr>
              <a:t>，随</a:t>
            </a:r>
            <a:r>
              <a:rPr lang="en-US" altLang="zh-CN" b="0" i="0" dirty="0">
                <a:solidFill>
                  <a:srgbClr val="5F5F6F"/>
                </a:solidFill>
                <a:effectLst/>
                <a:latin typeface="Nunito"/>
              </a:rPr>
              <a:t>TF</a:t>
            </a:r>
            <a:r>
              <a:rPr lang="zh-CN" altLang="en-US" b="0" i="0" dirty="0">
                <a:solidFill>
                  <a:srgbClr val="5F5F6F"/>
                </a:solidFill>
                <a:effectLst/>
                <a:latin typeface="Nunito"/>
              </a:rPr>
              <a:t>发布</a:t>
            </a:r>
            <a:endParaRPr dirty="0"/>
          </a:p>
        </p:txBody>
      </p:sp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93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4e52dc36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像</a:t>
            </a:r>
            <a:r>
              <a:rPr lang="en-US" altLang="zh-CN" dirty="0" err="1"/>
              <a:t>numpy</a:t>
            </a:r>
            <a:r>
              <a:rPr lang="zh-CN" altLang="en-US" dirty="0"/>
              <a:t>一样，即时执行</a:t>
            </a:r>
            <a:endParaRPr dirty="0"/>
          </a:p>
        </p:txBody>
      </p:sp>
      <p:sp>
        <p:nvSpPr>
          <p:cNvPr id="233" name="Google Shape;233;g8d4e52dc3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990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4e52dc36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8d4e52dc3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275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6ae6d1ec2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6ae6d1ec2_1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291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0812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04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">
  <p:cSld name="TITLE_7">
    <p:bg>
      <p:bgPr>
        <a:solidFill>
          <a:srgbClr val="0005D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854125" y="5390550"/>
            <a:ext cx="12201300" cy="7117500"/>
          </a:xfrm>
          <a:prstGeom prst="rect">
            <a:avLst/>
          </a:prstGeom>
          <a:noFill/>
          <a:ln w="38100" cap="flat" cmpd="sng">
            <a:solidFill>
              <a:srgbClr val="FBBC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1549325" y="5085750"/>
            <a:ext cx="12201300" cy="711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1549325" y="5085750"/>
            <a:ext cx="12201300" cy="510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803300" y="5153550"/>
            <a:ext cx="374700" cy="3747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3958225" y="5293250"/>
            <a:ext cx="198900" cy="1989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3958225" y="12402025"/>
            <a:ext cx="198900" cy="1989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772950" y="12402025"/>
            <a:ext cx="198900" cy="1989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2819175" y="1474100"/>
            <a:ext cx="5376600" cy="2666700"/>
          </a:xfrm>
          <a:prstGeom prst="rect">
            <a:avLst/>
          </a:prstGeom>
          <a:noFill/>
          <a:ln w="38100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590575" y="1245500"/>
            <a:ext cx="5376600" cy="26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r>
              <a:rPr lang="en-US" sz="9100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590575" y="1245500"/>
            <a:ext cx="5376600" cy="336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2757759" y="1298782"/>
            <a:ext cx="246600" cy="2466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097425" y="1382600"/>
            <a:ext cx="198900" cy="1989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097425" y="4020300"/>
            <a:ext cx="198900" cy="1989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2744450" y="4020300"/>
            <a:ext cx="198900" cy="1989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5359225" y="1410225"/>
            <a:ext cx="7506600" cy="11277300"/>
          </a:xfrm>
          <a:prstGeom prst="rect">
            <a:avLst/>
          </a:prstGeom>
          <a:noFill/>
          <a:ln w="38100" cap="flat" cmpd="sng">
            <a:solidFill>
              <a:srgbClr val="0CA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" name="Google Shape;27;p3" descr="Google Shape;207;p28"/>
          <p:cNvPicPr preferRelativeResize="0"/>
          <p:nvPr/>
        </p:nvPicPr>
        <p:blipFill rotWithShape="1">
          <a:blip r:embed="rId2">
            <a:alphaModFix/>
          </a:blip>
          <a:srcRect l="33379" r="32016" b="7484"/>
          <a:stretch/>
        </p:blipFill>
        <p:spPr>
          <a:xfrm>
            <a:off x="14957177" y="1000125"/>
            <a:ext cx="7556725" cy="113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14954000" y="1003750"/>
            <a:ext cx="7556700" cy="5103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5207975" y="1071550"/>
            <a:ext cx="374700" cy="374700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2762075" y="1323725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2762075" y="12575000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5272750" y="12575000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2288525" y="5971475"/>
            <a:ext cx="108435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/>
          </p:nvPr>
        </p:nvSpPr>
        <p:spPr>
          <a:xfrm>
            <a:off x="2315375" y="10313875"/>
            <a:ext cx="73254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200"/>
              <a:buFont typeface="Space Mono"/>
              <a:buNone/>
              <a:defRPr sz="42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 2 1">
  <p:cSld name="TITLE_7_1_2_1">
    <p:bg>
      <p:bgPr>
        <a:solidFill>
          <a:srgbClr val="FBBC0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4060725" y="3319525"/>
            <a:ext cx="16883700" cy="7716300"/>
          </a:xfrm>
          <a:prstGeom prst="rect">
            <a:avLst/>
          </a:prstGeom>
          <a:noFill/>
          <a:ln w="38100" cap="flat" cmpd="sng">
            <a:solidFill>
              <a:srgbClr val="0CA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3755925" y="3014725"/>
            <a:ext cx="16883700" cy="77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3755925" y="3014725"/>
            <a:ext cx="16883700" cy="5103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4009900" y="3082525"/>
            <a:ext cx="374700" cy="374700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20844900" y="3222200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20844900" y="10920625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3964775" y="10920625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5908800" y="6299550"/>
            <a:ext cx="125664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Graphic - Half Page">
  <p:cSld name="TITLE_6_1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>
            <a:off x="2228925" y="2240575"/>
            <a:ext cx="11681700" cy="9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336425" y="2408650"/>
            <a:ext cx="183147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500"/>
              <a:buNone/>
              <a:defRPr sz="6500" i="0" u="none" strike="noStrike" cap="none">
                <a:solidFill>
                  <a:srgbClr val="0C0C0C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6" name="Google Shape;76;p9" descr="Google Shape;207;p28"/>
          <p:cNvPicPr preferRelativeResize="0"/>
          <p:nvPr/>
        </p:nvPicPr>
        <p:blipFill rotWithShape="1">
          <a:blip r:embed="rId2">
            <a:alphaModFix/>
          </a:blip>
          <a:srcRect l="33379" r="32016" b="7484"/>
          <a:stretch/>
        </p:blipFill>
        <p:spPr>
          <a:xfrm>
            <a:off x="15248383" y="-44450"/>
            <a:ext cx="9179531" cy="138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 - Full Page">
  <p:cSld name="TITLE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2228925" y="2240575"/>
            <a:ext cx="19980000" cy="9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086100" y="4252350"/>
            <a:ext cx="183147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600"/>
              <a:buFont typeface="Space Mono"/>
              <a:buAutoNum type="arabicPeriod"/>
              <a:defRPr sz="62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/>
          </p:nvPr>
        </p:nvSpPr>
        <p:spPr>
          <a:xfrm>
            <a:off x="3034650" y="2354950"/>
            <a:ext cx="183147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7400"/>
              <a:buNone/>
              <a:defRPr sz="7400" i="0" u="none" strike="noStrike" cap="none">
                <a:solidFill>
                  <a:srgbClr val="0C0C0C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4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t Grid 30pt" type="title">
  <p:cSld name="Dot Grid 30p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10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 - Half Page">
  <p:cSld name="Bullet List - Half Pag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2228925" y="2240575"/>
            <a:ext cx="11681700" cy="9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907275" y="4252350"/>
            <a:ext cx="90897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500"/>
              <a:buFont typeface="Space Mono" panose="02000509040000020004"/>
              <a:buAutoNum type="arabicPeriod"/>
              <a:defRPr sz="6000" i="0" u="none" strike="noStrike" cap="none">
                <a:solidFill>
                  <a:srgbClr val="0C0C0C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 panose="020B0604020202020204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 panose="020B0604020202020204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 panose="020B0604020202020204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 panose="020B0604020202020204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 panose="020B0604020202020204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 panose="020B0604020202020204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 panose="020B0604020202020204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 panose="020B0604020202020204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title" idx="2"/>
          </p:nvPr>
        </p:nvSpPr>
        <p:spPr>
          <a:xfrm>
            <a:off x="2336425" y="2408650"/>
            <a:ext cx="183147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500"/>
              <a:buNone/>
              <a:defRPr sz="6500" i="0" u="none" strike="noStrike" cap="none">
                <a:solidFill>
                  <a:srgbClr val="0C0C0C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 panose="020B0604020202020204"/>
              <a:buNone/>
              <a:defRPr sz="11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 panose="020B0604020202020204"/>
              <a:buNone/>
              <a:defRPr sz="11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 panose="020B0604020202020204"/>
              <a:buNone/>
              <a:defRPr sz="11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 panose="020B0604020202020204"/>
              <a:buNone/>
              <a:defRPr sz="11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 panose="020B0604020202020204"/>
              <a:buNone/>
              <a:defRPr sz="11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 panose="020B0604020202020204"/>
              <a:buNone/>
              <a:defRPr sz="11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 panose="020B0604020202020204"/>
              <a:buNone/>
              <a:defRPr sz="11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 panose="020B0604020202020204"/>
              <a:buNone/>
              <a:defRPr sz="11200" b="0" i="0" u="none" strike="noStrike" cap="none">
                <a:solidFill>
                  <a:srgbClr val="0005D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pic>
        <p:nvPicPr>
          <p:cNvPr id="72" name="Google Shape;72;p8" descr="Google Shape;207;p28"/>
          <p:cNvPicPr preferRelativeResize="0"/>
          <p:nvPr/>
        </p:nvPicPr>
        <p:blipFill rotWithShape="1">
          <a:blip r:embed="rId2"/>
          <a:srcRect l="33379" r="32016" b="7484"/>
          <a:stretch>
            <a:fillRect/>
          </a:stretch>
        </p:blipFill>
        <p:spPr>
          <a:xfrm>
            <a:off x="15248383" y="-44450"/>
            <a:ext cx="9179531" cy="13804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396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55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Google Sans"/>
              <a:buNone/>
              <a:defRPr sz="112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62" r:id="rId4"/>
    <p:sldLayoutId id="2147483669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tensorflow/models/blob/master/research/object_detection/g3doc/tf2_detection_zoo.md" TargetMode="External"/><Relationship Id="rId5" Type="http://schemas.openxmlformats.org/officeDocument/2006/relationships/hyperlink" Target="https://blog.tensorflow.org/2020/07/tensorflow-2-meets-object-detection-api.html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ys0070/2020-SZ-GDG-DevFest-TF2-Codela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tensorflow/models/tree/master/research/object_dete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2288525" y="5971475"/>
            <a:ext cx="108435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8300"/>
            </a:pPr>
            <a:r>
              <a:rPr lang="en-US" sz="7900" dirty="0" err="1"/>
              <a:t>TensorFlow</a:t>
            </a:r>
            <a:r>
              <a:rPr lang="en-US" sz="7900" dirty="0"/>
              <a:t> </a:t>
            </a:r>
            <a:r>
              <a:rPr lang="en-US" sz="7900" dirty="0" smtClean="0"/>
              <a:t>2.x</a:t>
            </a:r>
            <a:r>
              <a:rPr lang="zh-CN" altLang="en-US" sz="7900" dirty="0" smtClean="0"/>
              <a:t>及从</a:t>
            </a:r>
            <a:r>
              <a:rPr lang="zh-CN" altLang="en-US" sz="7900" dirty="0"/>
              <a:t>模型训练到</a:t>
            </a:r>
            <a:r>
              <a:rPr lang="en-US" altLang="zh-CN" sz="7900" dirty="0"/>
              <a:t>CPU</a:t>
            </a:r>
            <a:r>
              <a:rPr lang="zh-CN" altLang="en-US" sz="7900" dirty="0"/>
              <a:t>部署</a:t>
            </a:r>
            <a:endParaRPr dirty="0"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2"/>
          </p:nvPr>
        </p:nvSpPr>
        <p:spPr>
          <a:xfrm>
            <a:off x="2288524" y="10110200"/>
            <a:ext cx="841156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Eric Zhang</a:t>
            </a:r>
            <a:endParaRPr dirty="0"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668" y="1661875"/>
            <a:ext cx="3911350" cy="21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2294317" y="3061825"/>
            <a:ext cx="19784400" cy="7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</a:pPr>
            <a:endParaRPr sz="3200" b="0" i="0" u="none" strike="noStrike" cap="non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2294317" y="3446188"/>
            <a:ext cx="18314700" cy="5888400"/>
          </a:xfrm>
          <a:prstGeom prst="rect">
            <a:avLst/>
          </a:prstGeom>
        </p:spPr>
        <p:txBody>
          <a:bodyPr spcFirstLastPara="1" wrap="square" lIns="365750" tIns="0" rIns="0" bIns="0" anchor="t" anchorCtr="0">
            <a:noAutofit/>
          </a:bodyPr>
          <a:lstStyle/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Model configuration</a:t>
            </a:r>
            <a:endParaRPr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 err="1">
                <a:solidFill>
                  <a:schemeClr val="dk1"/>
                </a:solidFill>
              </a:rPr>
              <a:t>Train_config</a:t>
            </a:r>
            <a:endParaRPr lang="en-US"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 err="1">
                <a:solidFill>
                  <a:schemeClr val="dk1"/>
                </a:solidFill>
              </a:rPr>
              <a:t>Eval_config</a:t>
            </a:r>
            <a:endParaRPr lang="en-US"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 err="1">
                <a:solidFill>
                  <a:schemeClr val="dk1"/>
                </a:solidFill>
              </a:rPr>
              <a:t>Train_input_config</a:t>
            </a:r>
            <a:endParaRPr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 err="1">
                <a:solidFill>
                  <a:schemeClr val="dk1"/>
                </a:solidFill>
              </a:rPr>
              <a:t>Eval_input_config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2294317" y="1052104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TF2 OD API Training Pipeline</a:t>
            </a:r>
            <a:endParaRPr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xmlns="" id="{826D4CA3-D8DC-4150-A6DE-4269672E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199" y="2169004"/>
            <a:ext cx="5090601" cy="863420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xmlns="" id="{F57E7AB0-8161-4B88-8355-9231EA7FF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788" y="2540896"/>
            <a:ext cx="6721422" cy="1046316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xmlns="" id="{4C722D49-7D06-4DB3-B828-71CF8C66C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2137" y="5016159"/>
            <a:ext cx="9266723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1312184" y="2960225"/>
            <a:ext cx="19784400" cy="7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</a:pPr>
            <a:endParaRPr sz="3200" b="0" i="0" u="none" strike="noStrike" cap="non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1730133" y="3355220"/>
            <a:ext cx="18314700" cy="5888400"/>
          </a:xfrm>
          <a:prstGeom prst="rect">
            <a:avLst/>
          </a:prstGeom>
        </p:spPr>
        <p:txBody>
          <a:bodyPr spcFirstLastPara="1" wrap="square" lIns="365750" tIns="0" rIns="0" bIns="0" anchor="t" anchorCtr="0">
            <a:noAutofit/>
          </a:bodyPr>
          <a:lstStyle/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Eager model compatible</a:t>
            </a:r>
            <a:endParaRPr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New </a:t>
            </a:r>
            <a:r>
              <a:rPr lang="en-US" sz="5800" dirty="0" err="1">
                <a:solidFill>
                  <a:schemeClr val="dk1"/>
                </a:solidFill>
              </a:rPr>
              <a:t>Archs</a:t>
            </a:r>
            <a:r>
              <a:rPr lang="en-US" sz="5800" dirty="0">
                <a:solidFill>
                  <a:schemeClr val="dk1"/>
                </a:solidFill>
              </a:rPr>
              <a:t> (</a:t>
            </a:r>
            <a:r>
              <a:rPr lang="en-US" sz="5800" dirty="0" err="1">
                <a:solidFill>
                  <a:schemeClr val="dk1"/>
                </a:solidFill>
              </a:rPr>
              <a:t>EfficientDet</a:t>
            </a:r>
            <a:r>
              <a:rPr lang="en-US" sz="5800" dirty="0">
                <a:solidFill>
                  <a:schemeClr val="dk1"/>
                </a:solidFill>
              </a:rPr>
              <a:t>...)</a:t>
            </a:r>
            <a:endParaRPr sz="40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COCO pre-trained weights</a:t>
            </a:r>
            <a:endParaRPr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No changes to pipeline conf.</a:t>
            </a:r>
            <a:endParaRPr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Unified CV lib (soon)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2052517" y="1389663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TF2 OD API Models</a:t>
            </a:r>
            <a:endParaRPr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CFC53E19-739D-4A07-A3C8-93781EFB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172" y="1404693"/>
            <a:ext cx="6363695" cy="10326799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CA37D660-D25D-43D3-895B-4E462D27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0172" y="1763408"/>
            <a:ext cx="6363695" cy="10738734"/>
          </a:xfrm>
          <a:prstGeom prst="rect">
            <a:avLst/>
          </a:prstGeom>
        </p:spPr>
      </p:pic>
      <p:sp>
        <p:nvSpPr>
          <p:cNvPr id="9" name="Google Shape;215;p34">
            <a:extLst>
              <a:ext uri="{FF2B5EF4-FFF2-40B4-BE49-F238E27FC236}">
                <a16:creationId xmlns:a16="http://schemas.microsoft.com/office/drawing/2014/main" xmlns="" id="{F284DE25-3A3A-44ED-BAC9-2AA062CFF1F1}"/>
              </a:ext>
            </a:extLst>
          </p:cNvPr>
          <p:cNvSpPr txBox="1">
            <a:spLocks/>
          </p:cNvSpPr>
          <p:nvPr/>
        </p:nvSpPr>
        <p:spPr>
          <a:xfrm>
            <a:off x="2052517" y="12580149"/>
            <a:ext cx="15738734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600"/>
              <a:buFont typeface="Space Mono"/>
              <a:buAutoNum type="arabicPeriod"/>
              <a:defRPr sz="6200" b="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None/>
            </a:pPr>
            <a:r>
              <a:rPr lang="en-US" sz="2000" dirty="0">
                <a:hlinkClick r:id="rId5"/>
              </a:rPr>
              <a:t>https://blog.tensorflow.org/2020/07/tensorflow-2-meets-object-detection-api.html</a:t>
            </a:r>
            <a:endParaRPr lang="en-US" sz="2000" dirty="0"/>
          </a:p>
          <a:p>
            <a:pPr>
              <a:buNone/>
            </a:pPr>
            <a:r>
              <a:rPr lang="en-US" sz="2000" dirty="0">
                <a:hlinkClick r:id="rId6"/>
              </a:rPr>
              <a:t>https://github.com/tensorflow/models/blob/master/research/object_detection/g3doc/tf2_detection_zoo.md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041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8;p37">
            <a:extLst>
              <a:ext uri="{FF2B5EF4-FFF2-40B4-BE49-F238E27FC236}">
                <a16:creationId xmlns="" xmlns:a16="http://schemas.microsoft.com/office/drawing/2014/main" id="{3E0C327E-1DB1-4AFB-AE70-F237774A0581}"/>
              </a:ext>
            </a:extLst>
          </p:cNvPr>
          <p:cNvSpPr txBox="1">
            <a:spLocks/>
          </p:cNvSpPr>
          <p:nvPr/>
        </p:nvSpPr>
        <p:spPr>
          <a:xfrm>
            <a:off x="2211571" y="2257019"/>
            <a:ext cx="19542643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6000" dirty="0">
                <a:solidFill>
                  <a:srgbClr val="F88807"/>
                </a:solidFill>
              </a:rPr>
              <a:t>TF OD API</a:t>
            </a:r>
            <a:r>
              <a:rPr lang="zh-CN" altLang="en-US" sz="6000" dirty="0">
                <a:solidFill>
                  <a:srgbClr val="F88807"/>
                </a:solidFill>
              </a:rPr>
              <a:t>预训练模型库</a:t>
            </a:r>
            <a:endParaRPr lang="en-US" sz="6000" b="1" dirty="0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AAEA25AA-D026-4E43-A530-09B134C6529B}"/>
              </a:ext>
            </a:extLst>
          </p:cNvPr>
          <p:cNvSpPr txBox="1"/>
          <p:nvPr/>
        </p:nvSpPr>
        <p:spPr>
          <a:xfrm>
            <a:off x="2211571" y="4236002"/>
            <a:ext cx="89444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4400" dirty="0"/>
              <a:t>TF OD API</a:t>
            </a:r>
            <a:r>
              <a:rPr lang="zh-CN" altLang="zh-CN" sz="4400" dirty="0"/>
              <a:t>框架，</a:t>
            </a:r>
            <a:r>
              <a:rPr lang="zh-CN" altLang="en-US" sz="4400" dirty="0"/>
              <a:t>提供在</a:t>
            </a:r>
            <a:r>
              <a:rPr lang="en-US" altLang="zh-CN" sz="4400" dirty="0"/>
              <a:t>COCO</a:t>
            </a:r>
            <a:r>
              <a:rPr lang="zh-CN" altLang="en-US" sz="4400" dirty="0"/>
              <a:t>数据集上训练好的目标检测预训练模型库</a:t>
            </a:r>
            <a:endParaRPr lang="en-US" altLang="zh-CN" sz="4400" dirty="0"/>
          </a:p>
          <a:p>
            <a:pPr marL="571500" indent="-5715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4400" dirty="0"/>
              <a:t>方便用户在预训练模型基础上进行迁移学习</a:t>
            </a:r>
            <a:endParaRPr lang="en-US" altLang="zh-CN" sz="4400" dirty="0"/>
          </a:p>
          <a:p>
            <a:pPr marL="571500" indent="-5715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4400" dirty="0"/>
              <a:t>OpenVINO</a:t>
            </a:r>
            <a:r>
              <a:rPr lang="zh-CN" altLang="en-US" sz="4400" dirty="0"/>
              <a:t>支持</a:t>
            </a:r>
            <a:r>
              <a:rPr lang="en-US" altLang="zh-CN" sz="4400" dirty="0"/>
              <a:t>TF OD API</a:t>
            </a:r>
            <a:r>
              <a:rPr lang="zh-CN" altLang="en-US" sz="4400" dirty="0"/>
              <a:t>框架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06715441-FA0E-4747-8839-826ADBB71CF3}"/>
              </a:ext>
            </a:extLst>
          </p:cNvPr>
          <p:cNvSpPr txBox="1"/>
          <p:nvPr/>
        </p:nvSpPr>
        <p:spPr>
          <a:xfrm>
            <a:off x="2211571" y="11411119"/>
            <a:ext cx="1848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/>
              <a:t>Github</a:t>
            </a:r>
            <a:r>
              <a:rPr lang="zh-CN" altLang="en-US" sz="2800" dirty="0"/>
              <a:t>地址：https://github.com/tensorflow/models/blob/master/research/object_detection/README.md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F7C0F53-DB9A-43F5-9E22-B6CB49386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906" y="4236002"/>
            <a:ext cx="9195816" cy="67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8;p37">
            <a:extLst>
              <a:ext uri="{FF2B5EF4-FFF2-40B4-BE49-F238E27FC236}">
                <a16:creationId xmlns="" xmlns:a16="http://schemas.microsoft.com/office/drawing/2014/main" id="{3E0C327E-1DB1-4AFB-AE70-F237774A0581}"/>
              </a:ext>
            </a:extLst>
          </p:cNvPr>
          <p:cNvSpPr txBox="1">
            <a:spLocks/>
          </p:cNvSpPr>
          <p:nvPr/>
        </p:nvSpPr>
        <p:spPr>
          <a:xfrm>
            <a:off x="2211571" y="2713737"/>
            <a:ext cx="19542643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6000" dirty="0">
                <a:solidFill>
                  <a:srgbClr val="F88807"/>
                </a:solidFill>
              </a:rPr>
              <a:t>AI</a:t>
            </a:r>
            <a:r>
              <a:rPr lang="zh-CN" altLang="en-US" sz="6000" dirty="0">
                <a:solidFill>
                  <a:srgbClr val="F88807"/>
                </a:solidFill>
              </a:rPr>
              <a:t>在工业中能成功落地的商业逻辑：</a:t>
            </a:r>
            <a:r>
              <a:rPr lang="zh-CN" altLang="en-US" sz="6000" b="1" dirty="0">
                <a:solidFill>
                  <a:srgbClr val="F88807"/>
                </a:solidFill>
              </a:rPr>
              <a:t>提质增效</a:t>
            </a:r>
            <a:r>
              <a:rPr lang="en-US" altLang="zh-CN" sz="6000" b="1" dirty="0">
                <a:solidFill>
                  <a:srgbClr val="F88807"/>
                </a:solidFill>
              </a:rPr>
              <a:t> &gt; </a:t>
            </a:r>
            <a:r>
              <a:rPr lang="zh-CN" altLang="en-US" sz="6000" b="1" dirty="0">
                <a:solidFill>
                  <a:srgbClr val="F88807"/>
                </a:solidFill>
              </a:rPr>
              <a:t>成本付出</a:t>
            </a:r>
            <a:endParaRPr lang="en-US" sz="6000" b="1" dirty="0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AAEA25AA-D026-4E43-A530-09B134C6529B}"/>
              </a:ext>
            </a:extLst>
          </p:cNvPr>
          <p:cNvSpPr txBox="1"/>
          <p:nvPr/>
        </p:nvSpPr>
        <p:spPr>
          <a:xfrm>
            <a:off x="2211571" y="4287355"/>
            <a:ext cx="5309610" cy="303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Google Sans" panose="02010600030101010101" charset="0"/>
              </a:rPr>
              <a:t>效率提升足够高</a:t>
            </a:r>
            <a:endParaRPr lang="en-US" altLang="zh-CN" sz="4400" dirty="0">
              <a:solidFill>
                <a:schemeClr val="tx1"/>
              </a:solidFill>
              <a:latin typeface="Google Sans" panose="02010600030101010101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Google Sans" panose="02010600030101010101" charset="0"/>
              </a:rPr>
              <a:t>付出成本足够低</a:t>
            </a:r>
            <a:endParaRPr lang="en-US" altLang="zh-CN" sz="4400" dirty="0">
              <a:solidFill>
                <a:schemeClr val="tx1"/>
              </a:solidFill>
              <a:latin typeface="Google Sans" panose="02010600030101010101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chemeClr val="tx1"/>
                </a:solidFill>
                <a:latin typeface="Google Sans" panose="02010600030101010101" charset="0"/>
              </a:rPr>
              <a:t>CPU</a:t>
            </a:r>
            <a:r>
              <a:rPr lang="zh-CN" altLang="en-US" sz="4400" b="1" dirty="0">
                <a:solidFill>
                  <a:schemeClr val="tx1"/>
                </a:solidFill>
                <a:latin typeface="Google Sans" panose="02010600030101010101" charset="0"/>
              </a:rPr>
              <a:t>部署是趋势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EA86DA3F-1B60-4125-A6E7-C59724C13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929" y="4343003"/>
            <a:ext cx="12908389" cy="84798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1C7D9D22-75C6-46D8-B57D-3D472C8E0E70}"/>
              </a:ext>
            </a:extLst>
          </p:cNvPr>
          <p:cNvSpPr txBox="1"/>
          <p:nvPr/>
        </p:nvSpPr>
        <p:spPr>
          <a:xfrm>
            <a:off x="9072013" y="13104398"/>
            <a:ext cx="13253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ref:</a:t>
            </a:r>
            <a:r>
              <a:rPr lang="zh-CN" altLang="en-US" sz="2400" dirty="0"/>
              <a:t>https://docs.openvinotoolkit.org/2020.3/_docs_performance_benchmarks.html#core-i3</a:t>
            </a:r>
          </a:p>
        </p:txBody>
      </p:sp>
    </p:spTree>
    <p:extLst>
      <p:ext uri="{BB962C8B-B14F-4D97-AF65-F5344CB8AC3E}">
        <p14:creationId xmlns:p14="http://schemas.microsoft.com/office/powerpoint/2010/main" val="160597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8;p37">
            <a:extLst>
              <a:ext uri="{FF2B5EF4-FFF2-40B4-BE49-F238E27FC236}">
                <a16:creationId xmlns="" xmlns:a16="http://schemas.microsoft.com/office/drawing/2014/main" id="{3E0C327E-1DB1-4AFB-AE70-F237774A0581}"/>
              </a:ext>
            </a:extLst>
          </p:cNvPr>
          <p:cNvSpPr txBox="1">
            <a:spLocks/>
          </p:cNvSpPr>
          <p:nvPr/>
        </p:nvSpPr>
        <p:spPr>
          <a:xfrm>
            <a:off x="2211571" y="2630211"/>
            <a:ext cx="19542643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6000" b="1" dirty="0">
                <a:solidFill>
                  <a:srgbClr val="F88807"/>
                </a:solidFill>
              </a:rPr>
              <a:t>OpenVINO</a:t>
            </a:r>
            <a:r>
              <a:rPr lang="en-US" altLang="zh-CN" sz="6000" b="1" baseline="30000" dirty="0">
                <a:solidFill>
                  <a:srgbClr val="F88807"/>
                </a:solidFill>
              </a:rPr>
              <a:t>TM</a:t>
            </a:r>
            <a:r>
              <a:rPr lang="zh-CN" altLang="en-US" sz="6000" dirty="0">
                <a:solidFill>
                  <a:srgbClr val="F88807"/>
                </a:solidFill>
              </a:rPr>
              <a:t>工具套件简介</a:t>
            </a:r>
            <a:endParaRPr lang="en-US" sz="6000" b="1" dirty="0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AAEA25AA-D026-4E43-A530-09B134C6529B}"/>
              </a:ext>
            </a:extLst>
          </p:cNvPr>
          <p:cNvSpPr txBox="1"/>
          <p:nvPr/>
        </p:nvSpPr>
        <p:spPr>
          <a:xfrm>
            <a:off x="2211571" y="4619541"/>
            <a:ext cx="20903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OpenVINO</a:t>
            </a:r>
            <a:r>
              <a:rPr lang="en-US" altLang="zh-CN" sz="4400" b="1" baseline="30000" dirty="0"/>
              <a:t>TM</a:t>
            </a:r>
            <a:r>
              <a:rPr lang="zh-CN" altLang="en-US" sz="4400" dirty="0"/>
              <a:t>工具套件全称是</a:t>
            </a:r>
            <a:r>
              <a:rPr lang="en-US" altLang="zh-CN" sz="4400" b="1" dirty="0"/>
              <a:t>O</a:t>
            </a:r>
            <a:r>
              <a:rPr lang="en-US" altLang="zh-CN" sz="4400" dirty="0"/>
              <a:t>pen </a:t>
            </a:r>
            <a:r>
              <a:rPr lang="en-US" altLang="zh-CN" sz="4400" b="1" dirty="0"/>
              <a:t>V</a:t>
            </a:r>
            <a:r>
              <a:rPr lang="en-US" altLang="zh-CN" sz="4400" dirty="0"/>
              <a:t>isual </a:t>
            </a:r>
            <a:r>
              <a:rPr lang="en-US" altLang="zh-CN" sz="4400" b="1" dirty="0"/>
              <a:t>I</a:t>
            </a:r>
            <a:r>
              <a:rPr lang="en-US" altLang="zh-CN" sz="4400" dirty="0"/>
              <a:t>nference &amp; </a:t>
            </a:r>
            <a:r>
              <a:rPr lang="en-US" altLang="zh-CN" sz="4400" b="1" dirty="0"/>
              <a:t>N</a:t>
            </a:r>
            <a:r>
              <a:rPr lang="en-US" altLang="zh-CN" sz="4400" dirty="0"/>
              <a:t>eural Network </a:t>
            </a:r>
            <a:r>
              <a:rPr lang="en-US" altLang="zh-CN" sz="4400" b="1" dirty="0"/>
              <a:t>O</a:t>
            </a:r>
            <a:r>
              <a:rPr lang="en-US" altLang="zh-CN" sz="4400" dirty="0"/>
              <a:t>ptimization</a:t>
            </a:r>
            <a:r>
              <a:rPr lang="zh-CN" altLang="en-US" sz="4400" dirty="0"/>
              <a:t>，是</a:t>
            </a:r>
            <a:r>
              <a:rPr lang="en-US" altLang="zh-CN" sz="4400" dirty="0"/>
              <a:t>Intel</a:t>
            </a:r>
            <a:r>
              <a:rPr lang="zh-CN" altLang="en-US" sz="4400" dirty="0"/>
              <a:t>于</a:t>
            </a:r>
            <a:r>
              <a:rPr lang="en-US" altLang="zh-CN" sz="4400" dirty="0"/>
              <a:t>2018</a:t>
            </a:r>
            <a:r>
              <a:rPr lang="zh-CN" altLang="en-US" sz="4400" dirty="0"/>
              <a:t>年发布的，开源、</a:t>
            </a:r>
            <a:r>
              <a:rPr lang="zh-CN" altLang="en-US" sz="4400" b="1" dirty="0">
                <a:solidFill>
                  <a:schemeClr val="tx1"/>
                </a:solidFill>
              </a:rPr>
              <a:t>商用免费</a:t>
            </a:r>
            <a:r>
              <a:rPr lang="zh-CN" altLang="en-US" sz="4400" dirty="0"/>
              <a:t>、主要应用于计算机视觉、实现神经网络模型优化和推理计算</a:t>
            </a:r>
            <a:r>
              <a:rPr lang="en-US" altLang="zh-CN" sz="4400" dirty="0"/>
              <a:t>(Inference)</a:t>
            </a:r>
            <a:r>
              <a:rPr lang="zh-CN" altLang="en-US" sz="4400" dirty="0"/>
              <a:t>加速的软件工具套件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DF66F0B2-0D5A-4F1A-828D-C02715571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46" y="7275388"/>
            <a:ext cx="13860907" cy="51289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2F4C99C-18FA-47D1-8081-2E6E40B11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997" y="8622311"/>
            <a:ext cx="2347989" cy="4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3086100" y="791213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 Engine: APIs</a:t>
            </a:r>
            <a:endParaRPr dirty="0"/>
          </a:p>
        </p:txBody>
      </p:sp>
      <p:cxnSp>
        <p:nvCxnSpPr>
          <p:cNvPr id="7" name="Google Shape;375;p47">
            <a:extLst>
              <a:ext uri="{FF2B5EF4-FFF2-40B4-BE49-F238E27FC236}">
                <a16:creationId xmlns:a16="http://schemas.microsoft.com/office/drawing/2014/main" xmlns="" id="{B3E1CD29-0358-461A-8859-FFA8DB5C8F6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891935" y="3587979"/>
            <a:ext cx="3695854" cy="2395726"/>
          </a:xfrm>
          <a:prstGeom prst="straightConnector1">
            <a:avLst/>
          </a:prstGeom>
          <a:noFill/>
          <a:ln w="6350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" name="Google Shape;376;p47">
            <a:extLst>
              <a:ext uri="{FF2B5EF4-FFF2-40B4-BE49-F238E27FC236}">
                <a16:creationId xmlns:a16="http://schemas.microsoft.com/office/drawing/2014/main" xmlns="" id="{E0AC62A3-A1D7-4A51-9067-4286D5B543B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891934" y="5159605"/>
            <a:ext cx="3695855" cy="1698395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9" name="Google Shape;381;p47">
            <a:extLst>
              <a:ext uri="{FF2B5EF4-FFF2-40B4-BE49-F238E27FC236}">
                <a16:creationId xmlns:a16="http://schemas.microsoft.com/office/drawing/2014/main" xmlns="" id="{F386FB46-260B-4864-8562-3C65922BFBDA}"/>
              </a:ext>
            </a:extLst>
          </p:cNvPr>
          <p:cNvSpPr/>
          <p:nvPr/>
        </p:nvSpPr>
        <p:spPr>
          <a:xfrm>
            <a:off x="3086102" y="3064103"/>
            <a:ext cx="3805833" cy="1047751"/>
          </a:xfrm>
          <a:prstGeom prst="roundRect">
            <a:avLst>
              <a:gd name="adj" fmla="val 19287"/>
            </a:avLst>
          </a:prstGeom>
          <a:solidFill>
            <a:srgbClr val="FFFFFF"/>
          </a:solidFill>
          <a:ln w="76200" cap="flat" cmpd="sng">
            <a:solidFill>
              <a:srgbClr val="0CAD4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Create Inference Engine</a:t>
            </a:r>
            <a:endParaRPr dirty="0"/>
          </a:p>
        </p:txBody>
      </p:sp>
      <p:sp>
        <p:nvSpPr>
          <p:cNvPr id="10" name="Google Shape;382;p47">
            <a:extLst>
              <a:ext uri="{FF2B5EF4-FFF2-40B4-BE49-F238E27FC236}">
                <a16:creationId xmlns:a16="http://schemas.microsoft.com/office/drawing/2014/main" xmlns="" id="{452A4513-3AF9-4B84-9E91-826B30D43D32}"/>
              </a:ext>
            </a:extLst>
          </p:cNvPr>
          <p:cNvSpPr/>
          <p:nvPr/>
        </p:nvSpPr>
        <p:spPr>
          <a:xfrm>
            <a:off x="3086101" y="4781253"/>
            <a:ext cx="3805833" cy="756703"/>
          </a:xfrm>
          <a:prstGeom prst="roundRect">
            <a:avLst>
              <a:gd name="adj" fmla="val 8210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Read network model</a:t>
            </a:r>
            <a:endParaRPr dirty="0"/>
          </a:p>
        </p:txBody>
      </p:sp>
      <p:sp>
        <p:nvSpPr>
          <p:cNvPr id="12" name="Google Shape;392;p47">
            <a:extLst>
              <a:ext uri="{FF2B5EF4-FFF2-40B4-BE49-F238E27FC236}">
                <a16:creationId xmlns:a16="http://schemas.microsoft.com/office/drawing/2014/main" xmlns="" id="{6365309D-FB2E-41DF-BC39-251EF082CC6A}"/>
              </a:ext>
            </a:extLst>
          </p:cNvPr>
          <p:cNvSpPr/>
          <p:nvPr/>
        </p:nvSpPr>
        <p:spPr>
          <a:xfrm>
            <a:off x="3086100" y="10475365"/>
            <a:ext cx="3805833" cy="1047751"/>
          </a:xfrm>
          <a:prstGeom prst="roundRect">
            <a:avLst>
              <a:gd name="adj" fmla="val 18934"/>
            </a:avLst>
          </a:prstGeom>
          <a:solidFill>
            <a:srgbClr val="FFFFFF"/>
          </a:solidFill>
          <a:ln w="76200" cap="flat" cmpd="sng">
            <a:solidFill>
              <a:srgbClr val="0CAD4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Get the output</a:t>
            </a:r>
            <a:endParaRPr dirty="0"/>
          </a:p>
        </p:txBody>
      </p:sp>
      <p:cxnSp>
        <p:nvCxnSpPr>
          <p:cNvPr id="19" name="Google Shape;376;p47">
            <a:extLst>
              <a:ext uri="{FF2B5EF4-FFF2-40B4-BE49-F238E27FC236}">
                <a16:creationId xmlns:a16="http://schemas.microsoft.com/office/drawing/2014/main" xmlns="" id="{9D143202-6D66-494D-B2E5-570708C6735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891934" y="6583924"/>
            <a:ext cx="3695855" cy="1079647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0" name="Google Shape;382;p47">
            <a:extLst>
              <a:ext uri="{FF2B5EF4-FFF2-40B4-BE49-F238E27FC236}">
                <a16:creationId xmlns:a16="http://schemas.microsoft.com/office/drawing/2014/main" xmlns="" id="{31CC004B-42C3-446B-A7CD-1822E3437369}"/>
              </a:ext>
            </a:extLst>
          </p:cNvPr>
          <p:cNvSpPr/>
          <p:nvPr/>
        </p:nvSpPr>
        <p:spPr>
          <a:xfrm>
            <a:off x="3086101" y="6205573"/>
            <a:ext cx="3805833" cy="756702"/>
          </a:xfrm>
          <a:prstGeom prst="roundRect">
            <a:avLst>
              <a:gd name="adj" fmla="val 8210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Load model to plugin</a:t>
            </a:r>
            <a:endParaRPr dirty="0"/>
          </a:p>
        </p:txBody>
      </p:sp>
      <p:cxnSp>
        <p:nvCxnSpPr>
          <p:cNvPr id="21" name="Google Shape;376;p47">
            <a:extLst>
              <a:ext uri="{FF2B5EF4-FFF2-40B4-BE49-F238E27FC236}">
                <a16:creationId xmlns:a16="http://schemas.microsoft.com/office/drawing/2014/main" xmlns="" id="{3893BAE8-4EDF-4C73-95A2-475E4C60B5A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891934" y="8008244"/>
            <a:ext cx="3695855" cy="848601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2" name="Google Shape;382;p47">
            <a:extLst>
              <a:ext uri="{FF2B5EF4-FFF2-40B4-BE49-F238E27FC236}">
                <a16:creationId xmlns:a16="http://schemas.microsoft.com/office/drawing/2014/main" xmlns="" id="{7D6DEF8D-4686-48D2-AD8C-F1319A3934E9}"/>
              </a:ext>
            </a:extLst>
          </p:cNvPr>
          <p:cNvSpPr/>
          <p:nvPr/>
        </p:nvSpPr>
        <p:spPr>
          <a:xfrm>
            <a:off x="3086101" y="7629892"/>
            <a:ext cx="3805833" cy="756703"/>
          </a:xfrm>
          <a:prstGeom prst="roundRect">
            <a:avLst>
              <a:gd name="adj" fmla="val 8210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Prepare input data</a:t>
            </a:r>
            <a:endParaRPr dirty="0"/>
          </a:p>
        </p:txBody>
      </p:sp>
      <p:cxnSp>
        <p:nvCxnSpPr>
          <p:cNvPr id="29" name="Google Shape;376;p47">
            <a:extLst>
              <a:ext uri="{FF2B5EF4-FFF2-40B4-BE49-F238E27FC236}">
                <a16:creationId xmlns:a16="http://schemas.microsoft.com/office/drawing/2014/main" xmlns="" id="{97C77337-1F01-4087-863F-FB122681969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891933" y="9427615"/>
            <a:ext cx="3695856" cy="570769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0" name="Google Shape;382;p47">
            <a:extLst>
              <a:ext uri="{FF2B5EF4-FFF2-40B4-BE49-F238E27FC236}">
                <a16:creationId xmlns:a16="http://schemas.microsoft.com/office/drawing/2014/main" xmlns="" id="{0FDE3D09-F98E-436E-9772-8C0AD3BE8834}"/>
              </a:ext>
            </a:extLst>
          </p:cNvPr>
          <p:cNvSpPr/>
          <p:nvPr/>
        </p:nvSpPr>
        <p:spPr>
          <a:xfrm>
            <a:off x="3086100" y="9049263"/>
            <a:ext cx="3805833" cy="756703"/>
          </a:xfrm>
          <a:prstGeom prst="roundRect">
            <a:avLst>
              <a:gd name="adj" fmla="val 8210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Run the inference</a:t>
            </a:r>
            <a:endParaRPr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xmlns="" id="{E306DC14-BB4A-4DA5-89A4-23EC46B3A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960" y="2021931"/>
            <a:ext cx="12142608" cy="10902856"/>
          </a:xfrm>
          <a:prstGeom prst="rect">
            <a:avLst/>
          </a:prstGeom>
        </p:spPr>
      </p:pic>
      <p:cxnSp>
        <p:nvCxnSpPr>
          <p:cNvPr id="45" name="Google Shape;375;p47">
            <a:extLst>
              <a:ext uri="{FF2B5EF4-FFF2-40B4-BE49-F238E27FC236}">
                <a16:creationId xmlns:a16="http://schemas.microsoft.com/office/drawing/2014/main" xmlns="" id="{9A2C4BA0-BD8F-4F6B-BB4C-A52A864CE43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891933" y="10999241"/>
            <a:ext cx="3695856" cy="40163"/>
          </a:xfrm>
          <a:prstGeom prst="straightConnector1">
            <a:avLst/>
          </a:prstGeom>
          <a:noFill/>
          <a:ln w="6350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94207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 descr="Google Shape;207;p28"/>
          <p:cNvPicPr preferRelativeResize="0"/>
          <p:nvPr/>
        </p:nvPicPr>
        <p:blipFill rotWithShape="1">
          <a:blip r:embed="rId3"/>
          <a:srcRect l="33379" r="32016" b="7484"/>
          <a:stretch>
            <a:fillRect/>
          </a:stretch>
        </p:blipFill>
        <p:spPr>
          <a:xfrm>
            <a:off x="15248383" y="-44450"/>
            <a:ext cx="9179531" cy="1380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>
            <a:spLocks noGrp="1"/>
          </p:cNvSpPr>
          <p:nvPr>
            <p:ph type="title" idx="2"/>
          </p:nvPr>
        </p:nvSpPr>
        <p:spPr>
          <a:xfrm>
            <a:off x="1538869" y="2408650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solidFill>
                  <a:srgbClr val="F88807"/>
                </a:solidFill>
              </a:rPr>
              <a:t>编程练习</a:t>
            </a:r>
            <a:r>
              <a:rPr lang="en-US" altLang="zh-CN" sz="6000" b="1" dirty="0">
                <a:solidFill>
                  <a:srgbClr val="F88807"/>
                </a:solidFill>
              </a:rPr>
              <a:t>4</a:t>
            </a:r>
            <a:r>
              <a:rPr lang="zh-CN" altLang="en-US" sz="6000" b="1" dirty="0">
                <a:solidFill>
                  <a:srgbClr val="F88807"/>
                </a:solidFill>
              </a:rPr>
              <a:t>：</a:t>
            </a:r>
            <a:r>
              <a:rPr lang="en-US" altLang="zh-CN" sz="6000" b="1" dirty="0">
                <a:solidFill>
                  <a:srgbClr val="F88807"/>
                </a:solidFill>
              </a:rPr>
              <a:t/>
            </a:r>
            <a:br>
              <a:rPr lang="en-US" altLang="zh-CN" sz="6000" b="1" dirty="0">
                <a:solidFill>
                  <a:srgbClr val="F88807"/>
                </a:solidFill>
              </a:rPr>
            </a:br>
            <a:r>
              <a:rPr lang="zh-CN" altLang="en-US" sz="6000" dirty="0">
                <a:solidFill>
                  <a:srgbClr val="F88807"/>
                </a:solidFill>
              </a:rPr>
              <a:t>用</a:t>
            </a:r>
            <a:r>
              <a:rPr lang="en-US" altLang="zh-CN" sz="6000" dirty="0">
                <a:solidFill>
                  <a:srgbClr val="F88807"/>
                </a:solidFill>
              </a:rPr>
              <a:t>OpenVINO</a:t>
            </a:r>
            <a:r>
              <a:rPr lang="zh-CN" altLang="en-US" sz="6000" dirty="0">
                <a:solidFill>
                  <a:srgbClr val="F88807"/>
                </a:solidFill>
              </a:rPr>
              <a:t>部署</a:t>
            </a:r>
            <a:r>
              <a:rPr lang="en-US" altLang="zh-CN" sz="6000" dirty="0">
                <a:solidFill>
                  <a:srgbClr val="F88807"/>
                </a:solidFill>
              </a:rPr>
              <a:t>TF2 OD API</a:t>
            </a:r>
            <a:r>
              <a:rPr lang="zh-CN" altLang="en-US" sz="6000" dirty="0">
                <a:solidFill>
                  <a:srgbClr val="F88807"/>
                </a:solidFill>
              </a:rPr>
              <a:t>模型</a:t>
            </a:r>
            <a:endParaRPr lang="en-US" sz="6000" dirty="0">
              <a:solidFill>
                <a:srgbClr val="F8880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 descr="Google Shape;207;p28"/>
          <p:cNvPicPr preferRelativeResize="0"/>
          <p:nvPr/>
        </p:nvPicPr>
        <p:blipFill rotWithShape="1">
          <a:blip r:embed="rId3"/>
          <a:srcRect l="33379" r="32016" b="7484"/>
          <a:stretch>
            <a:fillRect/>
          </a:stretch>
        </p:blipFill>
        <p:spPr>
          <a:xfrm>
            <a:off x="15248383" y="-44450"/>
            <a:ext cx="9179531" cy="1380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>
            <a:spLocks noGrp="1"/>
          </p:cNvSpPr>
          <p:nvPr>
            <p:ph type="title" idx="2"/>
          </p:nvPr>
        </p:nvSpPr>
        <p:spPr>
          <a:xfrm>
            <a:off x="1360966" y="2408650"/>
            <a:ext cx="13482085" cy="21420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5400"/>
              </a:spcBef>
              <a:spcAft>
                <a:spcPts val="5400"/>
              </a:spcAft>
              <a:buNone/>
            </a:pPr>
            <a:r>
              <a:rPr lang="zh-CN" altLang="en-US" sz="6000" b="1" dirty="0">
                <a:solidFill>
                  <a:srgbClr val="F88807"/>
                </a:solidFill>
              </a:rPr>
              <a:t>编程挑战</a:t>
            </a:r>
            <a:r>
              <a:rPr lang="zh-CN" altLang="en-US" sz="6000" dirty="0">
                <a:solidFill>
                  <a:srgbClr val="F88807"/>
                </a:solidFill>
              </a:rPr>
              <a:t>：</a:t>
            </a:r>
            <a:endParaRPr lang="en-US" sz="6000" dirty="0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7C591A6B-0B31-45AF-A50B-21244D5F6181}"/>
              </a:ext>
            </a:extLst>
          </p:cNvPr>
          <p:cNvSpPr txBox="1"/>
          <p:nvPr/>
        </p:nvSpPr>
        <p:spPr>
          <a:xfrm>
            <a:off x="1219110" y="4550736"/>
            <a:ext cx="114123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4400" dirty="0">
                <a:solidFill>
                  <a:srgbClr val="F88807"/>
                </a:solidFill>
              </a:rPr>
              <a:t>1.</a:t>
            </a:r>
            <a:r>
              <a:rPr lang="zh-CN" altLang="en-US" sz="4400" dirty="0">
                <a:solidFill>
                  <a:srgbClr val="F88807"/>
                </a:solidFill>
              </a:rPr>
              <a:t> </a:t>
            </a:r>
            <a:r>
              <a:rPr lang="zh-CN" altLang="en-US" sz="4400" b="1" dirty="0">
                <a:solidFill>
                  <a:srgbClr val="F88807"/>
                </a:solidFill>
              </a:rPr>
              <a:t>训练模型</a:t>
            </a:r>
            <a:r>
              <a:rPr lang="zh-CN" altLang="en-US" sz="4400" dirty="0">
                <a:solidFill>
                  <a:srgbClr val="F88807"/>
                </a:solidFill>
              </a:rPr>
              <a:t>：用卷积神经网络实现</a:t>
            </a:r>
            <a:r>
              <a:rPr lang="en-US" altLang="zh-CN" sz="4400" dirty="0">
                <a:solidFill>
                  <a:srgbClr val="F88807"/>
                </a:solidFill>
              </a:rPr>
              <a:t>MNIST</a:t>
            </a:r>
            <a:r>
              <a:rPr lang="zh-CN" altLang="en-US" sz="4400" dirty="0">
                <a:solidFill>
                  <a:srgbClr val="F88807"/>
                </a:solidFill>
              </a:rPr>
              <a:t>数据集分类，并完成模型训练</a:t>
            </a:r>
            <a:endParaRPr lang="en-US" altLang="zh-CN" sz="4400" dirty="0">
              <a:solidFill>
                <a:srgbClr val="F88807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4400" dirty="0">
                <a:solidFill>
                  <a:srgbClr val="F88807"/>
                </a:solidFill>
              </a:rPr>
              <a:t>2. </a:t>
            </a:r>
            <a:r>
              <a:rPr lang="zh-CN" altLang="en-US" sz="4400" b="1" dirty="0">
                <a:solidFill>
                  <a:srgbClr val="F88807"/>
                </a:solidFill>
              </a:rPr>
              <a:t>转换模型</a:t>
            </a:r>
            <a:r>
              <a:rPr lang="zh-CN" altLang="en-US" sz="4400" dirty="0">
                <a:solidFill>
                  <a:srgbClr val="F88807"/>
                </a:solidFill>
              </a:rPr>
              <a:t>：将训练好的模型转换为</a:t>
            </a:r>
            <a:r>
              <a:rPr lang="en-US" altLang="zh-CN" sz="4400" dirty="0">
                <a:solidFill>
                  <a:srgbClr val="F88807"/>
                </a:solidFill>
              </a:rPr>
              <a:t>OpenVINO IR</a:t>
            </a:r>
            <a:r>
              <a:rPr lang="zh-CN" altLang="en-US" sz="4400" dirty="0">
                <a:solidFill>
                  <a:srgbClr val="F88807"/>
                </a:solidFill>
              </a:rPr>
              <a:t>模型</a:t>
            </a:r>
            <a:endParaRPr lang="en-US" altLang="zh-CN" sz="4400" dirty="0">
              <a:solidFill>
                <a:srgbClr val="F88807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4400" dirty="0">
                <a:solidFill>
                  <a:srgbClr val="F88807"/>
                </a:solidFill>
              </a:rPr>
              <a:t>3. </a:t>
            </a:r>
            <a:r>
              <a:rPr lang="zh-CN" altLang="en-US" sz="4400" b="1" dirty="0">
                <a:solidFill>
                  <a:srgbClr val="F88807"/>
                </a:solidFill>
              </a:rPr>
              <a:t>推理计算</a:t>
            </a:r>
            <a:r>
              <a:rPr lang="zh-CN" altLang="en-US" sz="4400" dirty="0">
                <a:solidFill>
                  <a:srgbClr val="F88807"/>
                </a:solidFill>
              </a:rPr>
              <a:t>：编写基于</a:t>
            </a:r>
            <a:r>
              <a:rPr lang="en-US" altLang="zh-CN" sz="4400" dirty="0">
                <a:solidFill>
                  <a:srgbClr val="F88807"/>
                </a:solidFill>
              </a:rPr>
              <a:t>OpenVINO</a:t>
            </a:r>
            <a:r>
              <a:rPr lang="zh-CN" altLang="en-US" sz="4400" dirty="0">
                <a:solidFill>
                  <a:srgbClr val="F88807"/>
                </a:solidFill>
              </a:rPr>
              <a:t>的推理程序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FCF98A07-54F7-4DFF-8011-EBAB6F40426D}"/>
              </a:ext>
            </a:extLst>
          </p:cNvPr>
          <p:cNvSpPr txBox="1"/>
          <p:nvPr/>
        </p:nvSpPr>
        <p:spPr>
          <a:xfrm>
            <a:off x="1360966" y="10478473"/>
            <a:ext cx="122168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参考答案</a:t>
            </a:r>
            <a:r>
              <a:rPr lang="zh-CN" altLang="en-US" sz="3200" dirty="0" smtClean="0"/>
              <a:t>：</a:t>
            </a:r>
            <a:r>
              <a:rPr lang="en-US" altLang="zh-CN" sz="3200" dirty="0">
                <a:hlinkClick r:id="rId4"/>
              </a:rPr>
              <a:t>https://github.com/zys0070/2020-SZ-GDG-DevFest-TF2-Codelab</a:t>
            </a:r>
            <a:r>
              <a:rPr lang="zh-CN" altLang="en-US" sz="3200" dirty="0" smtClean="0"/>
              <a:t>/</a:t>
            </a:r>
            <a:r>
              <a:rPr lang="zh-CN" altLang="en-US" sz="3200" dirty="0"/>
              <a:t>tree/main/experiments/mnist_native</a:t>
            </a:r>
          </a:p>
        </p:txBody>
      </p:sp>
    </p:spTree>
    <p:extLst>
      <p:ext uri="{BB962C8B-B14F-4D97-AF65-F5344CB8AC3E}">
        <p14:creationId xmlns:p14="http://schemas.microsoft.com/office/powerpoint/2010/main" val="408066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5125322" y="6299550"/>
            <a:ext cx="14133355" cy="111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sz="8000" b="1" dirty="0">
                <a:solidFill>
                  <a:srgbClr val="F88807"/>
                </a:solidFill>
              </a:rPr>
              <a:t>TensorFlow 2.x</a:t>
            </a:r>
            <a:r>
              <a:rPr lang="zh-CN" altLang="en-US" sz="8000" dirty="0">
                <a:solidFill>
                  <a:srgbClr val="F88807"/>
                </a:solidFill>
              </a:rPr>
              <a:t>的简介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3051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/>
        </p:nvSpPr>
        <p:spPr>
          <a:xfrm>
            <a:off x="1429310" y="1274189"/>
            <a:ext cx="9114281" cy="96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Google Sans" panose="020B0503030502040204"/>
              <a:buNone/>
            </a:pPr>
            <a:r>
              <a:rPr lang="en-US" altLang="zh-CN" sz="6000" b="1" i="0" u="none" strike="noStrike" cap="none" dirty="0">
                <a:solidFill>
                  <a:srgbClr val="F88807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TensorFlow 2.x </a:t>
            </a:r>
            <a:r>
              <a:rPr lang="zh-CN" altLang="en-US" sz="6000" i="0" u="none" strike="noStrike" cap="none" dirty="0">
                <a:solidFill>
                  <a:srgbClr val="F88807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的新构架</a:t>
            </a:r>
            <a:endParaRPr lang="en-US" sz="6000" i="0" u="none" strike="noStrike" cap="none" dirty="0">
              <a:solidFill>
                <a:srgbClr val="F88807"/>
              </a:solidFill>
              <a:latin typeface="Google Sans" panose="020B0503030502040204"/>
              <a:ea typeface="Google Sans" panose="020B0503030502040204"/>
              <a:cs typeface="Google Sans" panose="020B0503030502040204"/>
              <a:sym typeface="Google Sans" panose="020B0503030502040204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9A3062F-C5E7-4F2E-B682-E7421C8D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36" y="3245497"/>
            <a:ext cx="15704487" cy="871371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6BC9BF3-6E74-4433-AA64-D276018B7492}"/>
              </a:ext>
            </a:extLst>
          </p:cNvPr>
          <p:cNvSpPr txBox="1"/>
          <p:nvPr/>
        </p:nvSpPr>
        <p:spPr>
          <a:xfrm>
            <a:off x="10543591" y="11959210"/>
            <a:ext cx="492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88807"/>
                </a:solidFill>
                <a:latin typeface="Google Sans" panose="02010600030101010101" charset="0"/>
              </a:rPr>
              <a:t>从训练到部署</a:t>
            </a:r>
          </a:p>
        </p:txBody>
      </p:sp>
    </p:spTree>
    <p:extLst>
      <p:ext uri="{BB962C8B-B14F-4D97-AF65-F5344CB8AC3E}">
        <p14:creationId xmlns:p14="http://schemas.microsoft.com/office/powerpoint/2010/main" val="312560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/>
        </p:nvSpPr>
        <p:spPr>
          <a:xfrm>
            <a:off x="1415687" y="1899701"/>
            <a:ext cx="9114281" cy="96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Google Sans" panose="020B0503030502040204"/>
              <a:buNone/>
            </a:pPr>
            <a:r>
              <a:rPr lang="en-US" altLang="zh-CN" sz="6000" b="1" i="0" u="none" strike="noStrike" cap="none" dirty="0">
                <a:solidFill>
                  <a:srgbClr val="F88807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TensorFlow 2.x </a:t>
            </a:r>
            <a:r>
              <a:rPr lang="zh-CN" altLang="en-US" sz="6000" i="0" u="none" strike="noStrike" cap="none" dirty="0">
                <a:solidFill>
                  <a:srgbClr val="F88807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的新特性</a:t>
            </a:r>
            <a:endParaRPr lang="en-US" sz="6000" i="0" u="none" strike="noStrike" cap="none" dirty="0">
              <a:solidFill>
                <a:srgbClr val="F88807"/>
              </a:solidFill>
              <a:latin typeface="Google Sans" panose="020B0503030502040204"/>
              <a:ea typeface="Google Sans" panose="020B0503030502040204"/>
              <a:cs typeface="Google Sans" panose="020B0503030502040204"/>
              <a:sym typeface="Google Sans" panose="020B0503030502040204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6BC9BF3-6E74-4433-AA64-D276018B7492}"/>
              </a:ext>
            </a:extLst>
          </p:cNvPr>
          <p:cNvSpPr txBox="1"/>
          <p:nvPr/>
        </p:nvSpPr>
        <p:spPr>
          <a:xfrm>
            <a:off x="1429310" y="4046850"/>
            <a:ext cx="4926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88807"/>
                </a:solidFill>
                <a:latin typeface="Google Sans" panose="02010600030101010101" charset="0"/>
              </a:rPr>
              <a:t>统一的</a:t>
            </a:r>
            <a:r>
              <a:rPr lang="en-US" altLang="zh-CN" sz="4800" b="1" dirty="0">
                <a:solidFill>
                  <a:srgbClr val="F88807"/>
                </a:solidFill>
                <a:latin typeface="Google Sans" panose="02010600030101010101" charset="0"/>
              </a:rPr>
              <a:t>API</a:t>
            </a:r>
            <a:endParaRPr lang="zh-CN" altLang="en-US" sz="4800" b="1" dirty="0">
              <a:solidFill>
                <a:srgbClr val="F88807"/>
              </a:solidFill>
              <a:latin typeface="Google Sans" panose="02010600030101010101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6237652-EF28-4AD5-801F-9027C1EEC4C1}"/>
              </a:ext>
            </a:extLst>
          </p:cNvPr>
          <p:cNvSpPr txBox="1"/>
          <p:nvPr/>
        </p:nvSpPr>
        <p:spPr>
          <a:xfrm>
            <a:off x="7515516" y="4046850"/>
            <a:ext cx="2923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88807"/>
                </a:solidFill>
                <a:latin typeface="Google Sans" panose="02010600030101010101" charset="0"/>
              </a:rPr>
              <a:t>即时执行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E772A39-953F-4615-AED5-A7653710513E}"/>
              </a:ext>
            </a:extLst>
          </p:cNvPr>
          <p:cNvSpPr txBox="1"/>
          <p:nvPr/>
        </p:nvSpPr>
        <p:spPr>
          <a:xfrm>
            <a:off x="15796382" y="4046850"/>
            <a:ext cx="5757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88807"/>
                </a:solidFill>
                <a:latin typeface="Google Sans" panose="02010600030101010101" charset="0"/>
              </a:rPr>
              <a:t>集成</a:t>
            </a:r>
            <a:r>
              <a:rPr lang="en-US" altLang="zh-CN" sz="4800" b="1" dirty="0">
                <a:solidFill>
                  <a:srgbClr val="F88807"/>
                </a:solidFill>
                <a:latin typeface="Google Sans" panose="02010600030101010101" charset="0"/>
              </a:rPr>
              <a:t>Keras</a:t>
            </a:r>
            <a:r>
              <a:rPr lang="zh-CN" altLang="en-US" sz="4800" b="1" dirty="0">
                <a:solidFill>
                  <a:srgbClr val="F88807"/>
                </a:solidFill>
                <a:latin typeface="Google Sans" panose="02010600030101010101" charset="0"/>
              </a:rPr>
              <a:t> 首选</a:t>
            </a:r>
            <a:r>
              <a:rPr lang="en-US" altLang="zh-CN" sz="4800" b="1" dirty="0">
                <a:solidFill>
                  <a:srgbClr val="F88807"/>
                </a:solidFill>
                <a:latin typeface="Google Sans" panose="02010600030101010101" charset="0"/>
              </a:rPr>
              <a:t>API</a:t>
            </a:r>
            <a:endParaRPr lang="zh-CN" altLang="en-US" sz="4800" b="1" dirty="0">
              <a:solidFill>
                <a:srgbClr val="F88807"/>
              </a:solidFill>
              <a:latin typeface="Google Sans" panose="02010600030101010101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1AE7537-DBBE-4207-A769-8ECB43559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28" y="5323201"/>
            <a:ext cx="6008970" cy="41007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7D6978A-4058-42A0-A6B0-AD30D4D11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937" y="5323202"/>
            <a:ext cx="10348852" cy="296238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53225D76-113F-49CB-BBC3-9A2A0F966A13}"/>
              </a:ext>
            </a:extLst>
          </p:cNvPr>
          <p:cNvSpPr txBox="1"/>
          <p:nvPr/>
        </p:nvSpPr>
        <p:spPr>
          <a:xfrm>
            <a:off x="15796382" y="9008419"/>
            <a:ext cx="5757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88807"/>
                </a:solidFill>
                <a:latin typeface="Google Sans" panose="02010600030101010101" charset="0"/>
              </a:rPr>
              <a:t>tf.function</a:t>
            </a:r>
            <a:r>
              <a:rPr lang="zh-CN" altLang="en-US" sz="4800" b="1" dirty="0">
                <a:solidFill>
                  <a:srgbClr val="F88807"/>
                </a:solidFill>
                <a:latin typeface="Google Sans" panose="02010600030101010101" charset="0"/>
              </a:rPr>
              <a:t>装饰器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2654B22E-250A-4FA0-9682-A0D7D5382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3196" y="10124456"/>
            <a:ext cx="8916804" cy="285064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7F95B398-147D-4DFF-858B-3BEAA20DFDA3}"/>
              </a:ext>
            </a:extLst>
          </p:cNvPr>
          <p:cNvSpPr txBox="1"/>
          <p:nvPr/>
        </p:nvSpPr>
        <p:spPr>
          <a:xfrm>
            <a:off x="1046264" y="5323202"/>
            <a:ext cx="530961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/>
                </a:solidFill>
                <a:latin typeface="Google Sans" panose="02010600030101010101" charset="0"/>
              </a:rPr>
              <a:t>删除</a:t>
            </a:r>
            <a:endParaRPr lang="en-US" altLang="zh-CN" sz="4000" dirty="0">
              <a:solidFill>
                <a:schemeClr val="tx1"/>
              </a:solidFill>
              <a:latin typeface="Google Sans" panose="02010600030101010101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1"/>
                </a:solidFill>
                <a:latin typeface="Google Sans" panose="02010600030101010101" charset="0"/>
              </a:rPr>
              <a:t>tf.app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1"/>
                </a:solidFill>
                <a:latin typeface="Google Sans" panose="02010600030101010101" charset="0"/>
              </a:rPr>
              <a:t>tf.flags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1"/>
                </a:solidFill>
                <a:latin typeface="Google Sans" panose="02010600030101010101" charset="0"/>
              </a:rPr>
              <a:t>tf.logging</a:t>
            </a:r>
          </a:p>
          <a:p>
            <a:r>
              <a:rPr lang="zh-CN" altLang="en-US" sz="4000" dirty="0">
                <a:solidFill>
                  <a:schemeClr val="tx1"/>
                </a:solidFill>
                <a:latin typeface="Google Sans" panose="02010600030101010101" charset="0"/>
              </a:rPr>
              <a:t>清理</a:t>
            </a:r>
            <a:endParaRPr lang="en-US" altLang="zh-CN" sz="4000" dirty="0">
              <a:solidFill>
                <a:schemeClr val="tx1"/>
              </a:solidFill>
              <a:latin typeface="Google Sans" panose="02010600030101010101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tx1"/>
                </a:solidFill>
                <a:latin typeface="Google Sans" panose="02010600030101010101" charset="0"/>
              </a:rPr>
              <a:t>大部分</a:t>
            </a:r>
            <a:r>
              <a:rPr lang="en-US" altLang="zh-CN" sz="4000" dirty="0">
                <a:solidFill>
                  <a:schemeClr val="tx1"/>
                </a:solidFill>
                <a:latin typeface="Google Sans" panose="02010600030101010101" charset="0"/>
              </a:rPr>
              <a:t>tf.*</a:t>
            </a:r>
          </a:p>
          <a:p>
            <a:r>
              <a:rPr lang="zh-CN" altLang="en-US" sz="4000" dirty="0">
                <a:solidFill>
                  <a:schemeClr val="tx1"/>
                </a:solidFill>
                <a:latin typeface="Google Sans" panose="02010600030101010101" charset="0"/>
              </a:rPr>
              <a:t>替换</a:t>
            </a:r>
            <a:endParaRPr lang="en-US" altLang="zh-CN" sz="4000" dirty="0">
              <a:solidFill>
                <a:schemeClr val="tx1"/>
              </a:solidFill>
              <a:latin typeface="Google Sans" panose="02010600030101010101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1"/>
                </a:solidFill>
                <a:latin typeface="Google Sans" panose="02010600030101010101" charset="0"/>
              </a:rPr>
              <a:t>tf.summary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1"/>
                </a:solidFill>
                <a:latin typeface="Google Sans" panose="02010600030101010101" charset="0"/>
              </a:rPr>
              <a:t>tf.keras.metrics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1"/>
                </a:solidFill>
                <a:latin typeface="Google Sans" panose="02010600030101010101" charset="0"/>
              </a:rPr>
              <a:t>tf.keras.optimizers</a:t>
            </a:r>
            <a:endParaRPr lang="zh-CN" altLang="en-US" sz="4000" dirty="0">
              <a:solidFill>
                <a:schemeClr val="tx1"/>
              </a:solidFill>
              <a:latin typeface="Google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 descr="Google Shape;207;p28"/>
          <p:cNvPicPr preferRelativeResize="0"/>
          <p:nvPr/>
        </p:nvPicPr>
        <p:blipFill rotWithShape="1">
          <a:blip r:embed="rId3"/>
          <a:srcRect l="33379" r="32016" b="7484"/>
          <a:stretch>
            <a:fillRect/>
          </a:stretch>
        </p:blipFill>
        <p:spPr>
          <a:xfrm>
            <a:off x="15248383" y="-44450"/>
            <a:ext cx="9179531" cy="1380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>
            <a:spLocks noGrp="1"/>
          </p:cNvSpPr>
          <p:nvPr>
            <p:ph type="title" idx="2"/>
          </p:nvPr>
        </p:nvSpPr>
        <p:spPr>
          <a:xfrm>
            <a:off x="2336425" y="2408650"/>
            <a:ext cx="9179531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88807"/>
                </a:solidFill>
              </a:rPr>
              <a:t>编程练习</a:t>
            </a:r>
            <a:r>
              <a:rPr lang="en-US" altLang="zh-CN" b="1" dirty="0">
                <a:solidFill>
                  <a:srgbClr val="F88807"/>
                </a:solidFill>
              </a:rPr>
              <a:t>1</a:t>
            </a:r>
            <a:r>
              <a:rPr lang="zh-CN" altLang="en-US" dirty="0">
                <a:solidFill>
                  <a:srgbClr val="F88807"/>
                </a:solidFill>
              </a:rPr>
              <a:t>：</a:t>
            </a:r>
            <a:r>
              <a:rPr lang="en-US" altLang="zh-CN" dirty="0">
                <a:solidFill>
                  <a:srgbClr val="F88807"/>
                </a:solidFill>
              </a:rPr>
              <a:t>Hello, world</a:t>
            </a:r>
            <a:endParaRPr lang="en-US" dirty="0">
              <a:solidFill>
                <a:srgbClr val="F8880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44DFBC4-3C72-4B3E-9DB3-270C35585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399" y="3859496"/>
            <a:ext cx="11602973" cy="74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8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 descr="Google Shape;207;p28"/>
          <p:cNvPicPr preferRelativeResize="0"/>
          <p:nvPr/>
        </p:nvPicPr>
        <p:blipFill rotWithShape="1">
          <a:blip r:embed="rId3"/>
          <a:srcRect l="33379" r="32016" b="7484"/>
          <a:stretch>
            <a:fillRect/>
          </a:stretch>
        </p:blipFill>
        <p:spPr>
          <a:xfrm>
            <a:off x="15248383" y="-44450"/>
            <a:ext cx="9179531" cy="1380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>
            <a:spLocks noGrp="1"/>
          </p:cNvSpPr>
          <p:nvPr>
            <p:ph type="title" idx="2"/>
          </p:nvPr>
        </p:nvSpPr>
        <p:spPr>
          <a:xfrm>
            <a:off x="1432444" y="1962082"/>
            <a:ext cx="12570422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88807"/>
                </a:solidFill>
              </a:rPr>
              <a:t>编程练习</a:t>
            </a:r>
            <a:r>
              <a:rPr lang="en-US" altLang="zh-CN" b="1" dirty="0">
                <a:solidFill>
                  <a:srgbClr val="F88807"/>
                </a:solidFill>
              </a:rPr>
              <a:t>2</a:t>
            </a:r>
            <a:r>
              <a:rPr lang="zh-CN" altLang="en-US" dirty="0">
                <a:solidFill>
                  <a:srgbClr val="F88807"/>
                </a:solidFill>
              </a:rPr>
              <a:t>：</a:t>
            </a:r>
            <a:r>
              <a:rPr lang="en-US" altLang="zh-CN" dirty="0">
                <a:solidFill>
                  <a:srgbClr val="F88807"/>
                </a:solidFill>
              </a:rPr>
              <a:t>MNIST</a:t>
            </a:r>
            <a:r>
              <a:rPr lang="zh-CN" altLang="en-US" dirty="0">
                <a:solidFill>
                  <a:srgbClr val="F88807"/>
                </a:solidFill>
              </a:rPr>
              <a:t>手写数据训练</a:t>
            </a:r>
            <a:r>
              <a:rPr lang="en-US" altLang="zh-CN" dirty="0">
                <a:solidFill>
                  <a:srgbClr val="F88807"/>
                </a:solidFill>
              </a:rPr>
              <a:t/>
            </a:r>
            <a:br>
              <a:rPr lang="en-US" altLang="zh-CN" dirty="0">
                <a:solidFill>
                  <a:srgbClr val="F88807"/>
                </a:solidFill>
              </a:rPr>
            </a:br>
            <a:endParaRPr lang="en-US" dirty="0">
              <a:solidFill>
                <a:srgbClr val="F8880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49B68FD-832D-4A18-802E-A5062C03C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444" y="3547994"/>
            <a:ext cx="12410720" cy="93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6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5125322" y="6299550"/>
            <a:ext cx="14133355" cy="111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zh-CN" altLang="en-US" sz="8000" b="1" dirty="0" smtClean="0">
                <a:solidFill>
                  <a:srgbClr val="F88807"/>
                </a:solidFill>
              </a:rPr>
              <a:t>实际中的</a:t>
            </a:r>
            <a:r>
              <a:rPr lang="en-US" altLang="zh-CN" sz="8000" b="1" dirty="0" smtClean="0">
                <a:solidFill>
                  <a:srgbClr val="F88807"/>
                </a:solidFill>
              </a:rPr>
              <a:t>AI</a:t>
            </a:r>
            <a:r>
              <a:rPr lang="zh-CN" altLang="en-US" sz="8000" b="1" dirty="0">
                <a:solidFill>
                  <a:srgbClr val="F88807"/>
                </a:solidFill>
              </a:rPr>
              <a:t>应用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211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6D51D11-C554-41C5-88D2-FE99BF039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133" y="8823340"/>
            <a:ext cx="3241620" cy="2832954"/>
          </a:xfrm>
          <a:prstGeom prst="rect">
            <a:avLst/>
          </a:prstGeom>
        </p:spPr>
      </p:pic>
      <p:pic>
        <p:nvPicPr>
          <p:cNvPr id="9" name="Picture 3" descr="A close up of a computer&#10;&#10;Description automatically generated">
            <a:extLst>
              <a:ext uri="{FF2B5EF4-FFF2-40B4-BE49-F238E27FC236}">
                <a16:creationId xmlns="" xmlns:a16="http://schemas.microsoft.com/office/drawing/2014/main" id="{B7A7B203-3E06-4855-94F8-DFA63D53F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845" y="3899152"/>
            <a:ext cx="4448037" cy="404336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2A03C2C9-6D27-4C8C-A6E0-CC129F42A2C9}"/>
              </a:ext>
            </a:extLst>
          </p:cNvPr>
          <p:cNvSpPr txBox="1"/>
          <p:nvPr/>
        </p:nvSpPr>
        <p:spPr>
          <a:xfrm>
            <a:off x="18432953" y="8002949"/>
            <a:ext cx="3344043" cy="69580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zh-CN" altLang="en-US" sz="3600" b="1" dirty="0">
                <a:solidFill>
                  <a:srgbClr val="F88807"/>
                </a:solidFill>
              </a:rPr>
              <a:t>目标：机器换人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="" xmlns:a16="http://schemas.microsoft.com/office/drawing/2014/main" id="{AECA2BBD-4A32-43B8-A15E-130DACF6437F}"/>
              </a:ext>
            </a:extLst>
          </p:cNvPr>
          <p:cNvSpPr/>
          <p:nvPr/>
        </p:nvSpPr>
        <p:spPr>
          <a:xfrm>
            <a:off x="16633592" y="7877042"/>
            <a:ext cx="1100459" cy="946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Google Shape;238;p37">
            <a:extLst>
              <a:ext uri="{FF2B5EF4-FFF2-40B4-BE49-F238E27FC236}">
                <a16:creationId xmlns="" xmlns:a16="http://schemas.microsoft.com/office/drawing/2014/main" id="{9EC72C08-A2D0-4000-8564-9E70AD9B125D}"/>
              </a:ext>
            </a:extLst>
          </p:cNvPr>
          <p:cNvSpPr txBox="1">
            <a:spLocks/>
          </p:cNvSpPr>
          <p:nvPr/>
        </p:nvSpPr>
        <p:spPr>
          <a:xfrm>
            <a:off x="1995239" y="3341540"/>
            <a:ext cx="13205637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6000" dirty="0">
                <a:solidFill>
                  <a:srgbClr val="F88807"/>
                </a:solidFill>
              </a:rPr>
              <a:t>AI</a:t>
            </a:r>
            <a:r>
              <a:rPr lang="zh-CN" altLang="en-US" sz="6000" dirty="0">
                <a:solidFill>
                  <a:srgbClr val="F88807"/>
                </a:solidFill>
              </a:rPr>
              <a:t>在工业中最广泛的应用：</a:t>
            </a:r>
            <a:r>
              <a:rPr lang="en-US" altLang="zh-CN" sz="6000" dirty="0">
                <a:solidFill>
                  <a:srgbClr val="F88807"/>
                </a:solidFill>
              </a:rPr>
              <a:t>AI</a:t>
            </a:r>
            <a:r>
              <a:rPr lang="zh-CN" altLang="en-US" sz="6000" dirty="0">
                <a:solidFill>
                  <a:srgbClr val="F88807"/>
                </a:solidFill>
              </a:rPr>
              <a:t>工业质检</a:t>
            </a:r>
            <a:endParaRPr lang="en-US" sz="6000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626FD5E-A19D-4935-8B8E-7669B0BF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239" y="5570836"/>
            <a:ext cx="13939451" cy="54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8FCA23-9446-4479-8562-6F61C637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23" y="2097315"/>
            <a:ext cx="14388354" cy="9521370"/>
          </a:xfrm>
          <a:prstGeom prst="rect">
            <a:avLst/>
          </a:prstGeom>
          <a:ln>
            <a:noFill/>
          </a:ln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xmlns="" id="{8FB649BA-1C93-4318-BE3B-B1B3703A9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67000" y="11887708"/>
            <a:ext cx="16050000" cy="111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None/>
            </a:pPr>
            <a:r>
              <a:rPr lang="en-US" sz="2500" dirty="0">
                <a:hlinkClick r:id="rId4"/>
              </a:rPr>
              <a:t>https://github.com/tensorflow/models/tree/master/research/object_detection</a:t>
            </a: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312915623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14570</TotalTime>
  <Words>406</Words>
  <Application>Microsoft Office PowerPoint</Application>
  <PresentationFormat>自定义</PresentationFormat>
  <Paragraphs>69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Google Sans</vt:lpstr>
      <vt:lpstr>Space Mono</vt:lpstr>
      <vt:lpstr>Helvetica Neue Light</vt:lpstr>
      <vt:lpstr>Helvetica Neue</vt:lpstr>
      <vt:lpstr>Arial</vt:lpstr>
      <vt:lpstr>宋体</vt:lpstr>
      <vt:lpstr>Google Sans Medium</vt:lpstr>
      <vt:lpstr>Nunito</vt:lpstr>
      <vt:lpstr>White</vt:lpstr>
      <vt:lpstr>TensorFlow 2.x及从模型训练到CPU部署</vt:lpstr>
      <vt:lpstr>TensorFlow 2.x的简介</vt:lpstr>
      <vt:lpstr>PowerPoint 演示文稿</vt:lpstr>
      <vt:lpstr>PowerPoint 演示文稿</vt:lpstr>
      <vt:lpstr>编程练习1：Hello, world </vt:lpstr>
      <vt:lpstr>编程练习2：MNIST手写数据训练  </vt:lpstr>
      <vt:lpstr>实际中的AI应用</vt:lpstr>
      <vt:lpstr>PowerPoint 演示文稿</vt:lpstr>
      <vt:lpstr>https://github.com/tensorflow/models/tree/master/research/object_detection</vt:lpstr>
      <vt:lpstr>Model configuration Train_config Eval_config Train_input_config Eval_input_config </vt:lpstr>
      <vt:lpstr>Eager model compatible New Archs (EfficientDet...) COCO pre-trained weights No changes to pipeline conf. Unified CV lib (soon) </vt:lpstr>
      <vt:lpstr>PowerPoint 演示文稿</vt:lpstr>
      <vt:lpstr>PowerPoint 演示文稿</vt:lpstr>
      <vt:lpstr>PowerPoint 演示文稿</vt:lpstr>
      <vt:lpstr>Inference Engine: APIs</vt:lpstr>
      <vt:lpstr>编程练习4： 用OpenVINO部署TF2 OD API模型 </vt:lpstr>
      <vt:lpstr>编程挑战：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Bo A</dc:creator>
  <cp:lastModifiedBy>lenovo</cp:lastModifiedBy>
  <cp:revision>13</cp:revision>
  <dcterms:modified xsi:type="dcterms:W3CDTF">2020-11-17T10:47:51Z</dcterms:modified>
</cp:coreProperties>
</file>